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9144000" cy="6858000" type="screen4x3"/>
  <p:notesSz cx="987266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6F4"/>
    <a:srgbClr val="CCFFCC"/>
    <a:srgbClr val="D6F6FE"/>
    <a:srgbClr val="B67F56"/>
    <a:srgbClr val="D8925E"/>
    <a:srgbClr val="FFFAD5"/>
    <a:srgbClr val="EEEFF6"/>
    <a:srgbClr val="FCFCFE"/>
    <a:srgbClr val="002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516" y="216"/>
      </p:cViewPr>
      <p:guideLst>
        <p:guide orient="horz" pos="1071"/>
        <p:guide pos="15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374EE3-EFB1-43FB-AED4-E4C2128F433C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kumimoji="1" lang="ja-JP" altLang="en-US"/>
        </a:p>
      </dgm:t>
    </dgm:pt>
    <dgm:pt modelId="{ED60836F-86EC-4E62-9938-8898935F7FD1}">
      <dgm:prSet custT="1"/>
      <dgm:spPr/>
      <dgm:t>
        <a:bodyPr vert="horz"/>
        <a:lstStyle/>
        <a:p>
          <a:pPr algn="ctr" rtl="0">
            <a:lnSpc>
              <a:spcPct val="90000"/>
            </a:lnSpc>
          </a:pPr>
          <a:endParaRPr kumimoji="1" lang="en-US" altLang="ja-JP" sz="1600" b="1" dirty="0" smtClean="0"/>
        </a:p>
        <a:p>
          <a:pPr algn="l" rtl="0">
            <a:lnSpc>
              <a:spcPts val="1680"/>
            </a:lnSpc>
          </a:pPr>
          <a:r>
            <a:rPr kumimoji="1" lang="ja-JP" altLang="en-US" sz="1400" b="1" dirty="0" smtClean="0"/>
            <a:t>求職者</a:t>
          </a:r>
          <a:endParaRPr kumimoji="1" lang="en-US" altLang="ja-JP" sz="1400" b="1" dirty="0" smtClean="0"/>
        </a:p>
        <a:p>
          <a:pPr algn="ctr" rtl="0">
            <a:lnSpc>
              <a:spcPts val="1680"/>
            </a:lnSpc>
          </a:pPr>
          <a:r>
            <a:rPr kumimoji="1" lang="ja-JP" altLang="en-US" sz="1400" b="1" dirty="0" smtClean="0"/>
            <a:t>就労</a:t>
          </a:r>
          <a:r>
            <a:rPr kumimoji="1" lang="ja-JP" altLang="en-US" sz="1400" b="1" dirty="0" smtClean="0"/>
            <a:t>支援対象者</a:t>
          </a:r>
          <a:endParaRPr kumimoji="1" lang="en-US" altLang="ja-JP" sz="1400" b="1" dirty="0" smtClean="0"/>
        </a:p>
        <a:p>
          <a:pPr algn="l" rtl="0">
            <a:lnSpc>
              <a:spcPct val="90000"/>
            </a:lnSpc>
          </a:pPr>
          <a:r>
            <a:rPr kumimoji="1" lang="ja-JP" altLang="en-US" sz="900" b="0" dirty="0" smtClean="0"/>
            <a:t>例えば</a:t>
          </a:r>
          <a:r>
            <a:rPr kumimoji="1" lang="en-US" altLang="ja-JP" sz="900" b="0" dirty="0" smtClean="0"/>
            <a:t>…</a:t>
          </a:r>
        </a:p>
        <a:p>
          <a:pPr algn="l" rtl="0">
            <a:lnSpc>
              <a:spcPct val="90000"/>
            </a:lnSpc>
          </a:pPr>
          <a:r>
            <a:rPr kumimoji="1" lang="ja-JP" altLang="en-US" sz="900" b="0" dirty="0" smtClean="0"/>
            <a:t>働く意欲はあるもののなかなか就職が決まらない・仕事が長続きしない・働いた経験が少ないなどで困っている人</a:t>
          </a:r>
          <a:endParaRPr kumimoji="1" lang="en-US" altLang="ja-JP" sz="900" b="0" dirty="0" smtClean="0"/>
        </a:p>
        <a:p>
          <a:pPr algn="l" rtl="0">
            <a:lnSpc>
              <a:spcPct val="90000"/>
            </a:lnSpc>
          </a:pPr>
          <a:r>
            <a:rPr kumimoji="1" lang="ja-JP" altLang="en-US" sz="900" b="0" dirty="0" smtClean="0"/>
            <a:t>障がいのある人、引きこもり状態の人、ひとり親家庭の親、など</a:t>
          </a:r>
          <a:endParaRPr kumimoji="1" lang="en-US" altLang="ja-JP" sz="900" b="0" dirty="0" smtClean="0"/>
        </a:p>
        <a:p>
          <a:pPr algn="ctr" rtl="0">
            <a:lnSpc>
              <a:spcPct val="90000"/>
            </a:lnSpc>
          </a:pPr>
          <a:endParaRPr lang="ja-JP" altLang="en-US" sz="1600" b="1" dirty="0"/>
        </a:p>
      </dgm:t>
    </dgm:pt>
    <dgm:pt modelId="{45AF9792-8792-4925-B5AA-29D92DB92574}" type="parTrans" cxnId="{87F850F9-6CF9-4A43-89A3-175C3EB1980D}">
      <dgm:prSet/>
      <dgm:spPr/>
      <dgm:t>
        <a:bodyPr/>
        <a:lstStyle/>
        <a:p>
          <a:pPr algn="ctr"/>
          <a:endParaRPr kumimoji="1" lang="ja-JP" altLang="en-US"/>
        </a:p>
      </dgm:t>
    </dgm:pt>
    <dgm:pt modelId="{677355F9-DF61-4752-8A7F-BD8DB5A3B59B}" type="sibTrans" cxnId="{87F850F9-6CF9-4A43-89A3-175C3EB1980D}">
      <dgm:prSet/>
      <dgm:spPr/>
      <dgm:t>
        <a:bodyPr/>
        <a:lstStyle/>
        <a:p>
          <a:pPr algn="ctr"/>
          <a:endParaRPr kumimoji="1" lang="ja-JP" altLang="en-US"/>
        </a:p>
      </dgm:t>
    </dgm:pt>
    <dgm:pt modelId="{3B561DA5-89FB-48E8-A936-040D46FAC1D6}" type="pres">
      <dgm:prSet presAssocID="{3C374EE3-EFB1-43FB-AED4-E4C2128F43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A7FDE571-EAAE-49D9-ABAC-4E2D725F58B0}" type="pres">
      <dgm:prSet presAssocID="{ED60836F-86EC-4E62-9938-8898935F7FD1}" presName="parentText" presStyleLbl="node1" presStyleIdx="0" presStyleCnt="1" custScaleY="449136" custLinFactNeighborX="-4703" custLinFactNeighborY="-22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A0339E3-83CA-496E-A1B7-35F62CC9993B}" type="presOf" srcId="{ED60836F-86EC-4E62-9938-8898935F7FD1}" destId="{A7FDE571-EAAE-49D9-ABAC-4E2D725F58B0}" srcOrd="0" destOrd="0" presId="urn:microsoft.com/office/officeart/2005/8/layout/vList2"/>
    <dgm:cxn modelId="{87F850F9-6CF9-4A43-89A3-175C3EB1980D}" srcId="{3C374EE3-EFB1-43FB-AED4-E4C2128F433C}" destId="{ED60836F-86EC-4E62-9938-8898935F7FD1}" srcOrd="0" destOrd="0" parTransId="{45AF9792-8792-4925-B5AA-29D92DB92574}" sibTransId="{677355F9-DF61-4752-8A7F-BD8DB5A3B59B}"/>
    <dgm:cxn modelId="{0B1E384B-8B0F-4035-A012-5B17E23F7615}" type="presOf" srcId="{3C374EE3-EFB1-43FB-AED4-E4C2128F433C}" destId="{3B561DA5-89FB-48E8-A936-040D46FAC1D6}" srcOrd="0" destOrd="0" presId="urn:microsoft.com/office/officeart/2005/8/layout/vList2"/>
    <dgm:cxn modelId="{4AC9B6BE-665F-4DB1-AC34-CFAD176A4CC6}" type="presParOf" srcId="{3B561DA5-89FB-48E8-A936-040D46FAC1D6}" destId="{A7FDE571-EAAE-49D9-ABAC-4E2D725F58B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E308BF-8AFF-49FD-A56F-7B1D313D9F38}" type="doc">
      <dgm:prSet loTypeId="urn:microsoft.com/office/officeart/2005/8/layout/vList6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kumimoji="1" lang="ja-JP" altLang="en-US"/>
        </a:p>
      </dgm:t>
    </dgm:pt>
    <dgm:pt modelId="{21925786-C88A-425F-83EA-4E80DBE16976}">
      <dgm:prSet phldrT="[テキスト]" custT="1"/>
      <dgm:spPr/>
      <dgm:t>
        <a:bodyPr/>
        <a:lstStyle/>
        <a:p>
          <a:pPr algn="ctr"/>
          <a:r>
            <a:rPr kumimoji="1" lang="ja-JP" altLang="en-US" sz="1800" dirty="0" smtClean="0"/>
            <a:t>紹介</a:t>
          </a:r>
          <a:endParaRPr kumimoji="1" lang="ja-JP" altLang="en-US" sz="1800" dirty="0"/>
        </a:p>
      </dgm:t>
    </dgm:pt>
    <dgm:pt modelId="{E5694618-A7D3-4DC3-A668-DF566D7D0E05}" type="parTrans" cxnId="{7A72B366-EC5F-488F-9644-6E22498E95B6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BF8F8152-A65C-49B5-A0EC-FFD08B4526FB}" type="sibTrans" cxnId="{7A72B366-EC5F-488F-9644-6E22498E95B6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63A68DA6-36DF-4583-9CEE-79CB6C32ABA9}">
      <dgm:prSet phldrT="[テキスト]" custT="1"/>
      <dgm:spPr/>
      <dgm:t>
        <a:bodyPr anchor="ctr"/>
        <a:lstStyle/>
        <a:p>
          <a:pPr algn="l"/>
          <a:r>
            <a:rPr kumimoji="1" lang="ja-JP" altLang="en-US" sz="1000" dirty="0" smtClean="0"/>
            <a:t>ハローワーク（職のあっせん等）</a:t>
          </a:r>
          <a:endParaRPr kumimoji="1" lang="ja-JP" altLang="en-US" sz="1000" dirty="0"/>
        </a:p>
      </dgm:t>
    </dgm:pt>
    <dgm:pt modelId="{644F31B3-8804-410E-B2F3-C3F208F63C46}" type="parTrans" cxnId="{93D6FAEA-1864-4B09-ADFB-AC2684B22E5D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F6CDC435-44B7-4A07-95D6-9D86AE9215E4}" type="sibTrans" cxnId="{93D6FAEA-1864-4B09-ADFB-AC2684B22E5D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57578D0C-E650-46B4-A2C8-59A0212073E8}">
      <dgm:prSet phldrT="[テキスト]" custT="1"/>
      <dgm:spPr/>
      <dgm:t>
        <a:bodyPr/>
        <a:lstStyle/>
        <a:p>
          <a:pPr algn="ctr"/>
          <a:r>
            <a:rPr kumimoji="1" lang="ja-JP" altLang="en-US" sz="1800" dirty="0" smtClean="0"/>
            <a:t>委託</a:t>
          </a:r>
          <a:endParaRPr kumimoji="1" lang="ja-JP" altLang="en-US" sz="1800" dirty="0"/>
        </a:p>
      </dgm:t>
    </dgm:pt>
    <dgm:pt modelId="{18733383-E349-4F8C-9C88-96782F73AC9A}" type="parTrans" cxnId="{B69FEC18-0005-47FE-BFE2-02BB682588FF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4D3F4E24-78E2-4078-8E51-9D46012E9366}" type="sibTrans" cxnId="{B69FEC18-0005-47FE-BFE2-02BB682588FF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2471047F-99BF-48B7-945B-0DFFF78842B1}">
      <dgm:prSet phldrT="[テキスト]" custT="1"/>
      <dgm:spPr/>
      <dgm:t>
        <a:bodyPr anchor="ctr"/>
        <a:lstStyle/>
        <a:p>
          <a:pPr algn="l"/>
          <a:r>
            <a:rPr kumimoji="1" lang="ja-JP" altLang="en-US" sz="1000" dirty="0" err="1" smtClean="0"/>
            <a:t>乙訓もも</a:t>
          </a:r>
          <a:r>
            <a:rPr kumimoji="1" lang="ja-JP" altLang="en-US" sz="1000" dirty="0" smtClean="0"/>
            <a:t>（就労準備支援）</a:t>
          </a:r>
          <a:endParaRPr kumimoji="1" lang="ja-JP" altLang="en-US" sz="1000" dirty="0"/>
        </a:p>
      </dgm:t>
    </dgm:pt>
    <dgm:pt modelId="{F27DB589-426A-4FB9-9BDD-FEC6BBB9C1C1}" type="parTrans" cxnId="{31373BE6-A0FC-4F58-B6A9-C13EA54550CC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412D05D5-949D-4752-A0A4-693CCAD3043B}" type="sibTrans" cxnId="{31373BE6-A0FC-4F58-B6A9-C13EA54550CC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F579FB7A-1729-4EA1-925C-272AFA52D1EE}">
      <dgm:prSet phldrT="[テキスト]" custT="1"/>
      <dgm:spPr/>
      <dgm:t>
        <a:bodyPr anchor="ctr"/>
        <a:lstStyle/>
        <a:p>
          <a:pPr algn="l"/>
          <a:r>
            <a:rPr kumimoji="1" lang="ja-JP" altLang="en-US" sz="1000" dirty="0" smtClean="0"/>
            <a:t>京都自立就労サポートセンター（就労準備支援）</a:t>
          </a:r>
          <a:endParaRPr kumimoji="1" lang="ja-JP" altLang="en-US" sz="1000" dirty="0"/>
        </a:p>
      </dgm:t>
    </dgm:pt>
    <dgm:pt modelId="{81D7858A-C694-4485-9E79-1F0BF4C6E6B5}" type="parTrans" cxnId="{3B74257F-96D3-4389-B184-BBA618E1237B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06EDCF7A-9BDE-4CF6-B727-5FB6152F7404}" type="sibTrans" cxnId="{3B74257F-96D3-4389-B184-BBA618E1237B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205F1E42-C9C9-4242-87C3-F92635486118}">
      <dgm:prSet phldrT="[テキスト]" custT="1"/>
      <dgm:spPr/>
      <dgm:t>
        <a:bodyPr anchor="ctr"/>
        <a:lstStyle/>
        <a:p>
          <a:pPr algn="l"/>
          <a:r>
            <a:rPr kumimoji="1" lang="ja-JP" altLang="en-US" sz="1000" dirty="0" smtClean="0"/>
            <a:t>京都ジョブパーク（カウンセリング、就労支援セミナー等）</a:t>
          </a:r>
          <a:endParaRPr kumimoji="1" lang="ja-JP" altLang="en-US" sz="1000" dirty="0"/>
        </a:p>
      </dgm:t>
    </dgm:pt>
    <dgm:pt modelId="{7AAC0647-82E1-497F-9049-31D5443C1C04}" type="parTrans" cxnId="{2DFAD6B9-D421-437F-AB05-24A4F47A8D72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D7BE86AF-F72E-4AFD-BAEE-93026E5CED3D}" type="sibTrans" cxnId="{2DFAD6B9-D421-437F-AB05-24A4F47A8D72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77B1965B-87FA-4766-937C-8C238009ADD6}">
      <dgm:prSet phldrT="[テキスト]" custT="1"/>
      <dgm:spPr/>
      <dgm:t>
        <a:bodyPr anchor="ctr"/>
        <a:lstStyle/>
        <a:p>
          <a:pPr algn="l"/>
          <a:r>
            <a:rPr kumimoji="1" lang="ja-JP" altLang="en-US" sz="1000" dirty="0" smtClean="0"/>
            <a:t>ポリテクセンター（職業訓練）</a:t>
          </a:r>
          <a:endParaRPr kumimoji="1" lang="ja-JP" altLang="en-US" sz="1000" dirty="0"/>
        </a:p>
      </dgm:t>
    </dgm:pt>
    <dgm:pt modelId="{06CEEEDC-8328-4F15-8E88-C5617078041D}" type="parTrans" cxnId="{73D16F18-A20B-411D-9363-3C629222A6C8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34582A86-2063-4D42-9E37-593EB617B81A}" type="sibTrans" cxnId="{73D16F18-A20B-411D-9363-3C629222A6C8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111F1075-9C4C-4971-8F68-CAC906140061}">
      <dgm:prSet phldrT="[テキスト]" custT="1"/>
      <dgm:spPr/>
      <dgm:t>
        <a:bodyPr/>
        <a:lstStyle/>
        <a:p>
          <a:pPr algn="ctr"/>
          <a:r>
            <a:rPr kumimoji="1" lang="ja-JP" altLang="en-US" sz="1100" dirty="0" smtClean="0"/>
            <a:t>情報共有</a:t>
          </a:r>
          <a:endParaRPr kumimoji="1" lang="ja-JP" altLang="en-US" sz="1100" dirty="0"/>
        </a:p>
      </dgm:t>
    </dgm:pt>
    <dgm:pt modelId="{93029B73-26B4-4AB7-8F9E-57D94E18D8BC}" type="parTrans" cxnId="{1AE07FD3-88C0-4DB3-AC64-A5C1C1A9E685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F9055ABC-E767-4413-AC85-55DF2B9903DA}" type="sibTrans" cxnId="{1AE07FD3-88C0-4DB3-AC64-A5C1C1A9E685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01F33E1B-A238-4389-823D-F4EFD605D30C}">
      <dgm:prSet custT="1"/>
      <dgm:spPr/>
      <dgm:t>
        <a:bodyPr anchor="ctr"/>
        <a:lstStyle/>
        <a:p>
          <a:pPr algn="l"/>
          <a:r>
            <a:rPr kumimoji="1" lang="ja-JP" altLang="en-US" sz="1000" dirty="0" smtClean="0"/>
            <a:t>「チーム絆」（ひきこもり状態の人の訪問支援、交流会等）</a:t>
          </a:r>
          <a:endParaRPr kumimoji="1" lang="ja-JP" altLang="en-US" sz="1000" dirty="0"/>
        </a:p>
      </dgm:t>
    </dgm:pt>
    <dgm:pt modelId="{A6A88721-2DB9-4E9A-941F-4ADA8B2B85D6}" type="parTrans" cxnId="{1228EB15-148A-4C7E-922C-4B1FF038B710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9F9F3C78-6D38-49AA-975D-C67B4FF916E4}" type="sibTrans" cxnId="{1228EB15-148A-4C7E-922C-4B1FF038B710}">
      <dgm:prSet/>
      <dgm:spPr/>
      <dgm:t>
        <a:bodyPr/>
        <a:lstStyle/>
        <a:p>
          <a:pPr algn="l"/>
          <a:endParaRPr kumimoji="1" lang="ja-JP" altLang="en-US" sz="2000"/>
        </a:p>
      </dgm:t>
    </dgm:pt>
    <dgm:pt modelId="{83F35636-22EF-47B0-91A8-EA5F5B122549}">
      <dgm:prSet phldrT="[テキスト]" custT="1"/>
      <dgm:spPr/>
      <dgm:t>
        <a:bodyPr anchor="ctr"/>
        <a:lstStyle/>
        <a:p>
          <a:pPr algn="l"/>
          <a:r>
            <a:rPr kumimoji="1" lang="ja-JP" altLang="en-US" sz="1000" dirty="0" smtClean="0"/>
            <a:t>アイリス（</a:t>
          </a:r>
          <a:r>
            <a:rPr kumimoji="1" lang="ja-JP" altLang="en-US" sz="1000" dirty="0" err="1" smtClean="0"/>
            <a:t>障がい</a:t>
          </a:r>
          <a:r>
            <a:rPr kumimoji="1" lang="ja-JP" altLang="en-US" sz="1000" dirty="0" smtClean="0"/>
            <a:t>者の就労、生活面の支援）</a:t>
          </a:r>
          <a:endParaRPr kumimoji="1" lang="ja-JP" altLang="en-US" sz="1000" dirty="0"/>
        </a:p>
      </dgm:t>
    </dgm:pt>
    <dgm:pt modelId="{18597553-6ECF-4B6A-8A9E-FA03CBDB22EC}" type="parTrans" cxnId="{CA701ED5-DC9E-4CD2-A101-A3E85FF3EE7B}">
      <dgm:prSet/>
      <dgm:spPr/>
      <dgm:t>
        <a:bodyPr/>
        <a:lstStyle/>
        <a:p>
          <a:endParaRPr kumimoji="1" lang="ja-JP" altLang="en-US" sz="1600"/>
        </a:p>
      </dgm:t>
    </dgm:pt>
    <dgm:pt modelId="{01B4C7B2-633E-4A07-BA90-1D23E297082B}" type="sibTrans" cxnId="{CA701ED5-DC9E-4CD2-A101-A3E85FF3EE7B}">
      <dgm:prSet/>
      <dgm:spPr/>
      <dgm:t>
        <a:bodyPr/>
        <a:lstStyle/>
        <a:p>
          <a:endParaRPr kumimoji="1" lang="ja-JP" altLang="en-US" sz="1600"/>
        </a:p>
      </dgm:t>
    </dgm:pt>
    <dgm:pt modelId="{A86F8EC6-4FE5-45AC-B622-D72B033B67EF}">
      <dgm:prSet phldrT="[テキスト]" custT="1"/>
      <dgm:spPr/>
      <dgm:t>
        <a:bodyPr anchor="ctr"/>
        <a:lstStyle/>
        <a:p>
          <a:pPr algn="l"/>
          <a:r>
            <a:rPr kumimoji="1" lang="ja-JP" altLang="en-US" sz="1000" dirty="0" smtClean="0"/>
            <a:t>中間的就労（就労訓練）</a:t>
          </a:r>
          <a:endParaRPr kumimoji="1" lang="ja-JP" altLang="en-US" sz="1000" dirty="0"/>
        </a:p>
      </dgm:t>
    </dgm:pt>
    <dgm:pt modelId="{257F5C33-433F-437C-8314-84222D323ED4}" type="parTrans" cxnId="{A30FEAE6-8A3D-44DC-927B-5F1AE26D2341}">
      <dgm:prSet/>
      <dgm:spPr/>
      <dgm:t>
        <a:bodyPr/>
        <a:lstStyle/>
        <a:p>
          <a:endParaRPr kumimoji="1" lang="ja-JP" altLang="en-US"/>
        </a:p>
      </dgm:t>
    </dgm:pt>
    <dgm:pt modelId="{D0D16B36-A5A0-48AE-834D-D462A58F53D1}" type="sibTrans" cxnId="{A30FEAE6-8A3D-44DC-927B-5F1AE26D2341}">
      <dgm:prSet/>
      <dgm:spPr/>
      <dgm:t>
        <a:bodyPr/>
        <a:lstStyle/>
        <a:p>
          <a:endParaRPr kumimoji="1" lang="ja-JP" altLang="en-US"/>
        </a:p>
      </dgm:t>
    </dgm:pt>
    <dgm:pt modelId="{BAED682C-3F74-46F6-8DBA-496F5ACF38AA}">
      <dgm:prSet phldrT="[テキスト]" custT="1"/>
      <dgm:spPr/>
      <dgm:t>
        <a:bodyPr anchor="ctr"/>
        <a:lstStyle/>
        <a:p>
          <a:pPr algn="l"/>
          <a:r>
            <a:rPr kumimoji="1" lang="ja-JP" altLang="en-US" sz="1000" dirty="0" smtClean="0"/>
            <a:t>シルバー人材センター</a:t>
          </a:r>
          <a:endParaRPr kumimoji="1" lang="ja-JP" altLang="en-US" sz="1000" dirty="0"/>
        </a:p>
      </dgm:t>
    </dgm:pt>
    <dgm:pt modelId="{04B94C3D-E2FE-45DA-B397-D9E3BF0A67BE}" type="parTrans" cxnId="{BA9D6B53-744B-4A0E-A5B2-A325F9DCCDF7}">
      <dgm:prSet/>
      <dgm:spPr/>
      <dgm:t>
        <a:bodyPr/>
        <a:lstStyle/>
        <a:p>
          <a:endParaRPr kumimoji="1" lang="ja-JP" altLang="en-US"/>
        </a:p>
      </dgm:t>
    </dgm:pt>
    <dgm:pt modelId="{FC617F3F-0E36-4E33-9602-0CD860CE66E9}" type="sibTrans" cxnId="{BA9D6B53-744B-4A0E-A5B2-A325F9DCCDF7}">
      <dgm:prSet/>
      <dgm:spPr/>
      <dgm:t>
        <a:bodyPr/>
        <a:lstStyle/>
        <a:p>
          <a:endParaRPr kumimoji="1" lang="ja-JP" altLang="en-US"/>
        </a:p>
      </dgm:t>
    </dgm:pt>
    <dgm:pt modelId="{67114381-26F3-4392-9341-9D43D6452D1E}" type="pres">
      <dgm:prSet presAssocID="{E2E308BF-8AFF-49FD-A56F-7B1D313D9F3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71442A95-681D-4661-B29C-CAE5F56BE03F}" type="pres">
      <dgm:prSet presAssocID="{21925786-C88A-425F-83EA-4E80DBE16976}" presName="linNode" presStyleCnt="0"/>
      <dgm:spPr/>
      <dgm:t>
        <a:bodyPr/>
        <a:lstStyle/>
        <a:p>
          <a:endParaRPr kumimoji="1" lang="ja-JP" altLang="en-US"/>
        </a:p>
      </dgm:t>
    </dgm:pt>
    <dgm:pt modelId="{53AB9057-1696-4560-8EE7-F1F38ABEB2CA}" type="pres">
      <dgm:prSet presAssocID="{21925786-C88A-425F-83EA-4E80DBE16976}" presName="parentShp" presStyleLbl="node1" presStyleIdx="0" presStyleCnt="3" custScaleX="37639" custScaleY="1756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602D4CD-D38C-4844-A9F0-343E242C6651}" type="pres">
      <dgm:prSet presAssocID="{21925786-C88A-425F-83EA-4E80DBE16976}" presName="childShp" presStyleLbl="bgAccFollowNode1" presStyleIdx="0" presStyleCnt="3" custScaleX="100382" custScaleY="210863" custLinFactNeighborX="2378" custLinFactNeighborY="-16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E98835C-D093-4939-91E9-6476AC15EB72}" type="pres">
      <dgm:prSet presAssocID="{BF8F8152-A65C-49B5-A0EC-FFD08B4526FB}" presName="spacing" presStyleCnt="0"/>
      <dgm:spPr/>
      <dgm:t>
        <a:bodyPr/>
        <a:lstStyle/>
        <a:p>
          <a:endParaRPr kumimoji="1" lang="ja-JP" altLang="en-US"/>
        </a:p>
      </dgm:t>
    </dgm:pt>
    <dgm:pt modelId="{A72CB3A2-5722-48C3-8275-7638A83E5CCF}" type="pres">
      <dgm:prSet presAssocID="{57578D0C-E650-46B4-A2C8-59A0212073E8}" presName="linNode" presStyleCnt="0"/>
      <dgm:spPr/>
      <dgm:t>
        <a:bodyPr/>
        <a:lstStyle/>
        <a:p>
          <a:endParaRPr kumimoji="1" lang="ja-JP" altLang="en-US"/>
        </a:p>
      </dgm:t>
    </dgm:pt>
    <dgm:pt modelId="{332D6E57-8ABA-4EC1-9E02-E8E0C6B9460A}" type="pres">
      <dgm:prSet presAssocID="{57578D0C-E650-46B4-A2C8-59A0212073E8}" presName="parentShp" presStyleLbl="node1" presStyleIdx="1" presStyleCnt="3" custScaleX="37625" custScaleY="50230" custLinFactNeighborY="-1331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F2D1D8-7593-4096-BCEC-1AC4F7A51CDA}" type="pres">
      <dgm:prSet presAssocID="{57578D0C-E650-46B4-A2C8-59A0212073E8}" presName="childShp" presStyleLbl="bgAccFollowNode1" presStyleIdx="1" presStyleCnt="3" custScaleY="61961" custLinFactNeighborY="-1331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46619E-6290-46AA-AAB5-AE76E4AE5408}" type="pres">
      <dgm:prSet presAssocID="{4D3F4E24-78E2-4078-8E51-9D46012E9366}" presName="spacing" presStyleCnt="0"/>
      <dgm:spPr/>
      <dgm:t>
        <a:bodyPr/>
        <a:lstStyle/>
        <a:p>
          <a:endParaRPr kumimoji="1" lang="ja-JP" altLang="en-US"/>
        </a:p>
      </dgm:t>
    </dgm:pt>
    <dgm:pt modelId="{52A901BE-BD4C-4EDE-9F9B-0829DE698DDC}" type="pres">
      <dgm:prSet presAssocID="{111F1075-9C4C-4971-8F68-CAC906140061}" presName="linNode" presStyleCnt="0"/>
      <dgm:spPr/>
      <dgm:t>
        <a:bodyPr/>
        <a:lstStyle/>
        <a:p>
          <a:endParaRPr kumimoji="1" lang="ja-JP" altLang="en-US"/>
        </a:p>
      </dgm:t>
    </dgm:pt>
    <dgm:pt modelId="{2C38DD7B-59BC-42AD-A12F-9C04BF30BDC0}" type="pres">
      <dgm:prSet presAssocID="{111F1075-9C4C-4971-8F68-CAC906140061}" presName="parentShp" presStyleLbl="node1" presStyleIdx="2" presStyleCnt="3" custScaleX="37625" custScaleY="49770" custLinFactNeighborY="-1180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946007-2685-422B-BCFD-4E178053F973}" type="pres">
      <dgm:prSet presAssocID="{111F1075-9C4C-4971-8F68-CAC906140061}" presName="childShp" presStyleLbl="bgAccFollowNode1" presStyleIdx="2" presStyleCnt="3" custScaleY="49770" custLinFactNeighborY="-1180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CF24627-FA36-46EA-82A3-213D601AA1B3}" type="presOf" srcId="{F579FB7A-1729-4EA1-925C-272AFA52D1EE}" destId="{2FF2D1D8-7593-4096-BCEC-1AC4F7A51CDA}" srcOrd="0" destOrd="1" presId="urn:microsoft.com/office/officeart/2005/8/layout/vList6"/>
    <dgm:cxn modelId="{1AE07FD3-88C0-4DB3-AC64-A5C1C1A9E685}" srcId="{E2E308BF-8AFF-49FD-A56F-7B1D313D9F38}" destId="{111F1075-9C4C-4971-8F68-CAC906140061}" srcOrd="2" destOrd="0" parTransId="{93029B73-26B4-4AB7-8F9E-57D94E18D8BC}" sibTransId="{F9055ABC-E767-4413-AC85-55DF2B9903DA}"/>
    <dgm:cxn modelId="{3B74257F-96D3-4389-B184-BBA618E1237B}" srcId="{57578D0C-E650-46B4-A2C8-59A0212073E8}" destId="{F579FB7A-1729-4EA1-925C-272AFA52D1EE}" srcOrd="1" destOrd="0" parTransId="{81D7858A-C694-4485-9E79-1F0BF4C6E6B5}" sibTransId="{06EDCF7A-9BDE-4CF6-B727-5FB6152F7404}"/>
    <dgm:cxn modelId="{4A4D2D77-AD7A-4E9D-AACC-CA94C2D19D1F}" type="presOf" srcId="{E2E308BF-8AFF-49FD-A56F-7B1D313D9F38}" destId="{67114381-26F3-4392-9341-9D43D6452D1E}" srcOrd="0" destOrd="0" presId="urn:microsoft.com/office/officeart/2005/8/layout/vList6"/>
    <dgm:cxn modelId="{2DFAD6B9-D421-437F-AB05-24A4F47A8D72}" srcId="{21925786-C88A-425F-83EA-4E80DBE16976}" destId="{205F1E42-C9C9-4242-87C3-F92635486118}" srcOrd="1" destOrd="0" parTransId="{7AAC0647-82E1-497F-9049-31D5443C1C04}" sibTransId="{D7BE86AF-F72E-4AFD-BAEE-93026E5CED3D}"/>
    <dgm:cxn modelId="{5A177713-312E-47AC-AA4E-81CDF86BAB16}" type="presOf" srcId="{01F33E1B-A238-4389-823D-F4EFD605D30C}" destId="{2E946007-2685-422B-BCFD-4E178053F973}" srcOrd="0" destOrd="0" presId="urn:microsoft.com/office/officeart/2005/8/layout/vList6"/>
    <dgm:cxn modelId="{93D6FAEA-1864-4B09-ADFB-AC2684B22E5D}" srcId="{21925786-C88A-425F-83EA-4E80DBE16976}" destId="{63A68DA6-36DF-4583-9CEE-79CB6C32ABA9}" srcOrd="0" destOrd="0" parTransId="{644F31B3-8804-410E-B2F3-C3F208F63C46}" sibTransId="{F6CDC435-44B7-4A07-95D6-9D86AE9215E4}"/>
    <dgm:cxn modelId="{9A503935-FD35-48C1-B299-80212CC13DE0}" type="presOf" srcId="{BAED682C-3F74-46F6-8DBA-496F5ACF38AA}" destId="{B602D4CD-D38C-4844-A9F0-343E242C6651}" srcOrd="0" destOrd="5" presId="urn:microsoft.com/office/officeart/2005/8/layout/vList6"/>
    <dgm:cxn modelId="{35F6A2D2-8FEE-4C17-8651-17239068ADF0}" type="presOf" srcId="{63A68DA6-36DF-4583-9CEE-79CB6C32ABA9}" destId="{B602D4CD-D38C-4844-A9F0-343E242C6651}" srcOrd="0" destOrd="0" presId="urn:microsoft.com/office/officeart/2005/8/layout/vList6"/>
    <dgm:cxn modelId="{CA701ED5-DC9E-4CD2-A101-A3E85FF3EE7B}" srcId="{21925786-C88A-425F-83EA-4E80DBE16976}" destId="{83F35636-22EF-47B0-91A8-EA5F5B122549}" srcOrd="3" destOrd="0" parTransId="{18597553-6ECF-4B6A-8A9E-FA03CBDB22EC}" sibTransId="{01B4C7B2-633E-4A07-BA90-1D23E297082B}"/>
    <dgm:cxn modelId="{73D16F18-A20B-411D-9363-3C629222A6C8}" srcId="{21925786-C88A-425F-83EA-4E80DBE16976}" destId="{77B1965B-87FA-4766-937C-8C238009ADD6}" srcOrd="2" destOrd="0" parTransId="{06CEEEDC-8328-4F15-8E88-C5617078041D}" sibTransId="{34582A86-2063-4D42-9E37-593EB617B81A}"/>
    <dgm:cxn modelId="{E6D702BC-0D8F-4771-91CC-285A7D86D201}" type="presOf" srcId="{77B1965B-87FA-4766-937C-8C238009ADD6}" destId="{B602D4CD-D38C-4844-A9F0-343E242C6651}" srcOrd="0" destOrd="2" presId="urn:microsoft.com/office/officeart/2005/8/layout/vList6"/>
    <dgm:cxn modelId="{79ADE2E9-5456-4A8E-9E60-A0E26609A213}" type="presOf" srcId="{57578D0C-E650-46B4-A2C8-59A0212073E8}" destId="{332D6E57-8ABA-4EC1-9E02-E8E0C6B9460A}" srcOrd="0" destOrd="0" presId="urn:microsoft.com/office/officeart/2005/8/layout/vList6"/>
    <dgm:cxn modelId="{B69FEC18-0005-47FE-BFE2-02BB682588FF}" srcId="{E2E308BF-8AFF-49FD-A56F-7B1D313D9F38}" destId="{57578D0C-E650-46B4-A2C8-59A0212073E8}" srcOrd="1" destOrd="0" parTransId="{18733383-E349-4F8C-9C88-96782F73AC9A}" sibTransId="{4D3F4E24-78E2-4078-8E51-9D46012E9366}"/>
    <dgm:cxn modelId="{A30FEAE6-8A3D-44DC-927B-5F1AE26D2341}" srcId="{21925786-C88A-425F-83EA-4E80DBE16976}" destId="{A86F8EC6-4FE5-45AC-B622-D72B033B67EF}" srcOrd="4" destOrd="0" parTransId="{257F5C33-433F-437C-8314-84222D323ED4}" sibTransId="{D0D16B36-A5A0-48AE-834D-D462A58F53D1}"/>
    <dgm:cxn modelId="{31373BE6-A0FC-4F58-B6A9-C13EA54550CC}" srcId="{57578D0C-E650-46B4-A2C8-59A0212073E8}" destId="{2471047F-99BF-48B7-945B-0DFFF78842B1}" srcOrd="0" destOrd="0" parTransId="{F27DB589-426A-4FB9-9BDD-FEC6BBB9C1C1}" sibTransId="{412D05D5-949D-4752-A0A4-693CCAD3043B}"/>
    <dgm:cxn modelId="{97E88B1A-8BD8-4A58-8CA8-02A9682D41D7}" type="presOf" srcId="{A86F8EC6-4FE5-45AC-B622-D72B033B67EF}" destId="{B602D4CD-D38C-4844-A9F0-343E242C6651}" srcOrd="0" destOrd="4" presId="urn:microsoft.com/office/officeart/2005/8/layout/vList6"/>
    <dgm:cxn modelId="{E60B6486-D5DD-47C4-BCD3-9A6454E8FBD0}" type="presOf" srcId="{205F1E42-C9C9-4242-87C3-F92635486118}" destId="{B602D4CD-D38C-4844-A9F0-343E242C6651}" srcOrd="0" destOrd="1" presId="urn:microsoft.com/office/officeart/2005/8/layout/vList6"/>
    <dgm:cxn modelId="{1A77120E-92FA-4EEA-ACD7-204F125C8B10}" type="presOf" srcId="{83F35636-22EF-47B0-91A8-EA5F5B122549}" destId="{B602D4CD-D38C-4844-A9F0-343E242C6651}" srcOrd="0" destOrd="3" presId="urn:microsoft.com/office/officeart/2005/8/layout/vList6"/>
    <dgm:cxn modelId="{22A2D75A-7504-4DE0-99DB-F4C6B2F1BDEB}" type="presOf" srcId="{2471047F-99BF-48B7-945B-0DFFF78842B1}" destId="{2FF2D1D8-7593-4096-BCEC-1AC4F7A51CDA}" srcOrd="0" destOrd="0" presId="urn:microsoft.com/office/officeart/2005/8/layout/vList6"/>
    <dgm:cxn modelId="{C5089926-9937-47FA-A6E4-1A58756A3E1A}" type="presOf" srcId="{21925786-C88A-425F-83EA-4E80DBE16976}" destId="{53AB9057-1696-4560-8EE7-F1F38ABEB2CA}" srcOrd="0" destOrd="0" presId="urn:microsoft.com/office/officeart/2005/8/layout/vList6"/>
    <dgm:cxn modelId="{ADC52161-7150-41F7-B5F1-E70E6DBDADE3}" type="presOf" srcId="{111F1075-9C4C-4971-8F68-CAC906140061}" destId="{2C38DD7B-59BC-42AD-A12F-9C04BF30BDC0}" srcOrd="0" destOrd="0" presId="urn:microsoft.com/office/officeart/2005/8/layout/vList6"/>
    <dgm:cxn modelId="{1228EB15-148A-4C7E-922C-4B1FF038B710}" srcId="{111F1075-9C4C-4971-8F68-CAC906140061}" destId="{01F33E1B-A238-4389-823D-F4EFD605D30C}" srcOrd="0" destOrd="0" parTransId="{A6A88721-2DB9-4E9A-941F-4ADA8B2B85D6}" sibTransId="{9F9F3C78-6D38-49AA-975D-C67B4FF916E4}"/>
    <dgm:cxn modelId="{7A72B366-EC5F-488F-9644-6E22498E95B6}" srcId="{E2E308BF-8AFF-49FD-A56F-7B1D313D9F38}" destId="{21925786-C88A-425F-83EA-4E80DBE16976}" srcOrd="0" destOrd="0" parTransId="{E5694618-A7D3-4DC3-A668-DF566D7D0E05}" sibTransId="{BF8F8152-A65C-49B5-A0EC-FFD08B4526FB}"/>
    <dgm:cxn modelId="{BA9D6B53-744B-4A0E-A5B2-A325F9DCCDF7}" srcId="{21925786-C88A-425F-83EA-4E80DBE16976}" destId="{BAED682C-3F74-46F6-8DBA-496F5ACF38AA}" srcOrd="5" destOrd="0" parTransId="{04B94C3D-E2FE-45DA-B397-D9E3BF0A67BE}" sibTransId="{FC617F3F-0E36-4E33-9602-0CD860CE66E9}"/>
    <dgm:cxn modelId="{8E8CA315-67F4-417F-9E77-1724A578B68A}" type="presParOf" srcId="{67114381-26F3-4392-9341-9D43D6452D1E}" destId="{71442A95-681D-4661-B29C-CAE5F56BE03F}" srcOrd="0" destOrd="0" presId="urn:microsoft.com/office/officeart/2005/8/layout/vList6"/>
    <dgm:cxn modelId="{9B242303-A470-4EDF-9BB9-4FD826E456E6}" type="presParOf" srcId="{71442A95-681D-4661-B29C-CAE5F56BE03F}" destId="{53AB9057-1696-4560-8EE7-F1F38ABEB2CA}" srcOrd="0" destOrd="0" presId="urn:microsoft.com/office/officeart/2005/8/layout/vList6"/>
    <dgm:cxn modelId="{67B96BA5-C3A2-4B24-B0B0-C9964D081A1A}" type="presParOf" srcId="{71442A95-681D-4661-B29C-CAE5F56BE03F}" destId="{B602D4CD-D38C-4844-A9F0-343E242C6651}" srcOrd="1" destOrd="0" presId="urn:microsoft.com/office/officeart/2005/8/layout/vList6"/>
    <dgm:cxn modelId="{A16D5056-5A15-4216-BEFF-485C2A063B4A}" type="presParOf" srcId="{67114381-26F3-4392-9341-9D43D6452D1E}" destId="{EE98835C-D093-4939-91E9-6476AC15EB72}" srcOrd="1" destOrd="0" presId="urn:microsoft.com/office/officeart/2005/8/layout/vList6"/>
    <dgm:cxn modelId="{B7FA4841-A3CF-4A7C-94D3-7C9F86E7C37E}" type="presParOf" srcId="{67114381-26F3-4392-9341-9D43D6452D1E}" destId="{A72CB3A2-5722-48C3-8275-7638A83E5CCF}" srcOrd="2" destOrd="0" presId="urn:microsoft.com/office/officeart/2005/8/layout/vList6"/>
    <dgm:cxn modelId="{5E736D99-ABEB-4F61-B404-A4800F2417C0}" type="presParOf" srcId="{A72CB3A2-5722-48C3-8275-7638A83E5CCF}" destId="{332D6E57-8ABA-4EC1-9E02-E8E0C6B9460A}" srcOrd="0" destOrd="0" presId="urn:microsoft.com/office/officeart/2005/8/layout/vList6"/>
    <dgm:cxn modelId="{51326B47-A42E-4F59-A5FE-A19DA9E1D472}" type="presParOf" srcId="{A72CB3A2-5722-48C3-8275-7638A83E5CCF}" destId="{2FF2D1D8-7593-4096-BCEC-1AC4F7A51CDA}" srcOrd="1" destOrd="0" presId="urn:microsoft.com/office/officeart/2005/8/layout/vList6"/>
    <dgm:cxn modelId="{2EF1F804-CDD6-42CE-9B9C-4EB9463D9441}" type="presParOf" srcId="{67114381-26F3-4392-9341-9D43D6452D1E}" destId="{A146619E-6290-46AA-AAB5-AE76E4AE5408}" srcOrd="3" destOrd="0" presId="urn:microsoft.com/office/officeart/2005/8/layout/vList6"/>
    <dgm:cxn modelId="{D8628A78-0993-4B40-B68D-8CC18B6C6EB9}" type="presParOf" srcId="{67114381-26F3-4392-9341-9D43D6452D1E}" destId="{52A901BE-BD4C-4EDE-9F9B-0829DE698DDC}" srcOrd="4" destOrd="0" presId="urn:microsoft.com/office/officeart/2005/8/layout/vList6"/>
    <dgm:cxn modelId="{F52541FD-602D-4F8A-9350-C8CF84844C63}" type="presParOf" srcId="{52A901BE-BD4C-4EDE-9F9B-0829DE698DDC}" destId="{2C38DD7B-59BC-42AD-A12F-9C04BF30BDC0}" srcOrd="0" destOrd="0" presId="urn:microsoft.com/office/officeart/2005/8/layout/vList6"/>
    <dgm:cxn modelId="{17F2470B-717D-4B7E-A5E7-17AFDDA53224}" type="presParOf" srcId="{52A901BE-BD4C-4EDE-9F9B-0829DE698DDC}" destId="{2E946007-2685-422B-BCFD-4E178053F97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9BD1F0-863E-4B7B-9577-5FFCF0DC5F7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7CEC0DE-ABC0-4D0A-8F62-39442E0F8941}">
      <dgm:prSet phldrT="[テキスト]" custT="1"/>
      <dgm:spPr/>
      <dgm:t>
        <a:bodyPr/>
        <a:lstStyle/>
        <a:p>
          <a:r>
            <a:rPr kumimoji="1" lang="ja-JP" altLang="en-US" sz="1400" b="1" smtClean="0"/>
            <a:t>福祉なんでも相談室</a:t>
          </a:r>
          <a:endParaRPr kumimoji="1" lang="ja-JP" altLang="en-US" sz="1400" b="1" dirty="0"/>
        </a:p>
      </dgm:t>
    </dgm:pt>
    <dgm:pt modelId="{E73028E5-EA34-4DF6-BA8A-97FC9D5DAB4E}" type="parTrans" cxnId="{81FCDA74-8DAC-4589-AB98-8B7C90F645D1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B8D98A96-AE87-47B4-8240-3CA89FF0E852}" type="sibTrans" cxnId="{81FCDA74-8DAC-4589-AB98-8B7C90F645D1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4331F8EA-0254-4C4C-9796-1D890664BDAC}">
      <dgm:prSet phldrT="[テキスト]" custT="1"/>
      <dgm:spPr/>
      <dgm:t>
        <a:bodyPr/>
        <a:lstStyle/>
        <a:p>
          <a:r>
            <a:rPr kumimoji="1" lang="ja-JP" altLang="en-US" sz="1050" smtClean="0"/>
            <a:t>課題の整理</a:t>
          </a:r>
          <a:endParaRPr kumimoji="1" lang="ja-JP" altLang="en-US" sz="1050" dirty="0"/>
        </a:p>
      </dgm:t>
    </dgm:pt>
    <dgm:pt modelId="{EFD4F355-71CD-47B1-A3FB-685F361E6526}" type="parTrans" cxnId="{0141865A-5D6D-4DAD-BFF3-C71B24C5590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D378496-7DD4-4C98-A725-E1E125734A5C}" type="sibTrans" cxnId="{0141865A-5D6D-4DAD-BFF3-C71B24C5590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0E4945E-CD77-40E2-B1D9-00FE6B2896A7}">
      <dgm:prSet phldrT="[テキスト]" custT="1"/>
      <dgm:spPr/>
      <dgm:t>
        <a:bodyPr/>
        <a:lstStyle/>
        <a:p>
          <a:r>
            <a:rPr kumimoji="1" lang="ja-JP" altLang="en-US" sz="1050" smtClean="0"/>
            <a:t>就労に向けた個別プランの作成</a:t>
          </a:r>
          <a:endParaRPr kumimoji="1" lang="ja-JP" altLang="en-US" sz="1050" dirty="0"/>
        </a:p>
      </dgm:t>
    </dgm:pt>
    <dgm:pt modelId="{BE8E402D-D161-43F3-B088-7973CEFEFDDF}" type="parTrans" cxnId="{9ECF1484-806D-4821-8928-106B4EB039AB}">
      <dgm:prSet/>
      <dgm:spPr/>
      <dgm:t>
        <a:bodyPr/>
        <a:lstStyle/>
        <a:p>
          <a:endParaRPr kumimoji="1" lang="ja-JP" altLang="en-US"/>
        </a:p>
      </dgm:t>
    </dgm:pt>
    <dgm:pt modelId="{48B3C801-EB65-4D21-9A3F-9EE4747E0070}" type="sibTrans" cxnId="{9ECF1484-806D-4821-8928-106B4EB039AB}">
      <dgm:prSet/>
      <dgm:spPr/>
      <dgm:t>
        <a:bodyPr/>
        <a:lstStyle/>
        <a:p>
          <a:endParaRPr kumimoji="1" lang="ja-JP" altLang="en-US"/>
        </a:p>
      </dgm:t>
    </dgm:pt>
    <dgm:pt modelId="{3F38FDA8-DC76-4E15-A3CB-C06BCB890F0E}">
      <dgm:prSet phldrT="[テキスト]" custT="1"/>
      <dgm:spPr/>
      <dgm:t>
        <a:bodyPr/>
        <a:lstStyle/>
        <a:p>
          <a:r>
            <a:rPr kumimoji="1" lang="ja-JP" altLang="en-US" sz="1050" smtClean="0"/>
            <a:t>求人情報検索・提供</a:t>
          </a:r>
          <a:endParaRPr kumimoji="1" lang="ja-JP" altLang="en-US" sz="1050" dirty="0"/>
        </a:p>
      </dgm:t>
    </dgm:pt>
    <dgm:pt modelId="{A509C2C7-156E-4C21-B24D-874732441384}" type="parTrans" cxnId="{F6A98B9A-FEA7-4785-9AE7-24B7CE7165B9}">
      <dgm:prSet/>
      <dgm:spPr/>
      <dgm:t>
        <a:bodyPr/>
        <a:lstStyle/>
        <a:p>
          <a:endParaRPr kumimoji="1" lang="ja-JP" altLang="en-US"/>
        </a:p>
      </dgm:t>
    </dgm:pt>
    <dgm:pt modelId="{AB3171A1-A50D-45CB-97AA-91C3B32F7A5E}" type="sibTrans" cxnId="{F6A98B9A-FEA7-4785-9AE7-24B7CE7165B9}">
      <dgm:prSet/>
      <dgm:spPr/>
      <dgm:t>
        <a:bodyPr/>
        <a:lstStyle/>
        <a:p>
          <a:endParaRPr kumimoji="1" lang="ja-JP" altLang="en-US"/>
        </a:p>
      </dgm:t>
    </dgm:pt>
    <dgm:pt modelId="{F5E50BE9-949C-47F0-95E7-0A1D786FCC8A}">
      <dgm:prSet phldrT="[テキスト]" custT="1"/>
      <dgm:spPr/>
      <dgm:t>
        <a:bodyPr/>
        <a:lstStyle/>
        <a:p>
          <a:r>
            <a:rPr kumimoji="1" lang="ja-JP" altLang="en-US" sz="1050" smtClean="0"/>
            <a:t>就労支援機関との連携</a:t>
          </a:r>
          <a:endParaRPr kumimoji="1" lang="ja-JP" altLang="en-US" sz="1050" dirty="0"/>
        </a:p>
      </dgm:t>
    </dgm:pt>
    <dgm:pt modelId="{2F254DB6-1D64-474D-A952-C232FF408336}" type="parTrans" cxnId="{A0301F5B-5C30-4799-ACC6-7CC902A0DCE1}">
      <dgm:prSet/>
      <dgm:spPr/>
      <dgm:t>
        <a:bodyPr/>
        <a:lstStyle/>
        <a:p>
          <a:endParaRPr kumimoji="1" lang="ja-JP" altLang="en-US"/>
        </a:p>
      </dgm:t>
    </dgm:pt>
    <dgm:pt modelId="{8B1F1F74-80CE-45F3-A038-10FA7FB4524D}" type="sibTrans" cxnId="{A0301F5B-5C30-4799-ACC6-7CC902A0DCE1}">
      <dgm:prSet/>
      <dgm:spPr/>
      <dgm:t>
        <a:bodyPr/>
        <a:lstStyle/>
        <a:p>
          <a:endParaRPr kumimoji="1" lang="ja-JP" altLang="en-US"/>
        </a:p>
      </dgm:t>
    </dgm:pt>
    <dgm:pt modelId="{FB0DA009-FD61-45DC-99DF-657F93C05A27}">
      <dgm:prSet phldrT="[テキスト]" custT="1"/>
      <dgm:spPr/>
      <dgm:t>
        <a:bodyPr/>
        <a:lstStyle/>
        <a:p>
          <a:r>
            <a:rPr kumimoji="1" lang="ja-JP" altLang="en-US" sz="1050" smtClean="0"/>
            <a:t>事業所との連携</a:t>
          </a:r>
          <a:endParaRPr kumimoji="1" lang="ja-JP" altLang="en-US" sz="1050" dirty="0"/>
        </a:p>
      </dgm:t>
    </dgm:pt>
    <dgm:pt modelId="{084A9069-3CCC-4A8F-AE07-F78212B0C8E1}" type="parTrans" cxnId="{E5572239-DA6A-44F7-A2CE-5EEBADDE7432}">
      <dgm:prSet/>
      <dgm:spPr/>
      <dgm:t>
        <a:bodyPr/>
        <a:lstStyle/>
        <a:p>
          <a:endParaRPr kumimoji="1" lang="ja-JP" altLang="en-US"/>
        </a:p>
      </dgm:t>
    </dgm:pt>
    <dgm:pt modelId="{1BE7CC95-238D-4FDE-B6DB-CEA59BEB1BC8}" type="sibTrans" cxnId="{E5572239-DA6A-44F7-A2CE-5EEBADDE7432}">
      <dgm:prSet/>
      <dgm:spPr/>
      <dgm:t>
        <a:bodyPr/>
        <a:lstStyle/>
        <a:p>
          <a:endParaRPr kumimoji="1" lang="ja-JP" altLang="en-US"/>
        </a:p>
      </dgm:t>
    </dgm:pt>
    <dgm:pt modelId="{1DE5043C-3D70-46E5-8FAD-68CFB2ED956C}">
      <dgm:prSet phldrT="[テキスト]" custT="1"/>
      <dgm:spPr/>
      <dgm:t>
        <a:bodyPr/>
        <a:lstStyle/>
        <a:p>
          <a:r>
            <a:rPr kumimoji="1" lang="ja-JP" altLang="en-US" sz="1050" smtClean="0"/>
            <a:t>各種公的サービス等の情報提供</a:t>
          </a:r>
          <a:endParaRPr kumimoji="1" lang="ja-JP" altLang="en-US" sz="1050" dirty="0"/>
        </a:p>
      </dgm:t>
    </dgm:pt>
    <dgm:pt modelId="{FA9769D7-FB76-4189-8868-CE495BEC6175}" type="parTrans" cxnId="{8EAC8A26-78C4-474F-9C71-3C34E8CF0F3B}">
      <dgm:prSet/>
      <dgm:spPr/>
      <dgm:t>
        <a:bodyPr/>
        <a:lstStyle/>
        <a:p>
          <a:endParaRPr kumimoji="1" lang="ja-JP" altLang="en-US"/>
        </a:p>
      </dgm:t>
    </dgm:pt>
    <dgm:pt modelId="{57F67B14-C2B2-4F27-9299-13DB5210115F}" type="sibTrans" cxnId="{8EAC8A26-78C4-474F-9C71-3C34E8CF0F3B}">
      <dgm:prSet/>
      <dgm:spPr/>
      <dgm:t>
        <a:bodyPr/>
        <a:lstStyle/>
        <a:p>
          <a:endParaRPr kumimoji="1" lang="ja-JP" altLang="en-US"/>
        </a:p>
      </dgm:t>
    </dgm:pt>
    <dgm:pt modelId="{9C81AA6C-6D02-48E7-AEF9-A06E4993757C}">
      <dgm:prSet phldrT="[テキスト]" custT="1"/>
      <dgm:spPr/>
      <dgm:t>
        <a:bodyPr/>
        <a:lstStyle/>
        <a:p>
          <a:r>
            <a:rPr kumimoji="1" lang="ja-JP" altLang="en-US" sz="1050" smtClean="0"/>
            <a:t>生活保護との連携　</a:t>
          </a:r>
          <a:r>
            <a:rPr kumimoji="1" lang="en-US" altLang="ja-JP" sz="1050" smtClean="0"/>
            <a:t>※</a:t>
          </a:r>
          <a:r>
            <a:rPr kumimoji="1" lang="ja-JP" altLang="en-US" sz="1050" smtClean="0"/>
            <a:t>生活保護受給者は就労支援員が個別対応</a:t>
          </a:r>
          <a:endParaRPr kumimoji="1" lang="ja-JP" altLang="en-US" sz="1050" dirty="0"/>
        </a:p>
      </dgm:t>
    </dgm:pt>
    <dgm:pt modelId="{2CB359AC-FAFF-4DC4-9F14-CB9ABEAFDC28}" type="parTrans" cxnId="{DA30D290-04B5-416A-8769-B4CD973F104B}">
      <dgm:prSet/>
      <dgm:spPr/>
      <dgm:t>
        <a:bodyPr/>
        <a:lstStyle/>
        <a:p>
          <a:endParaRPr kumimoji="1" lang="ja-JP" altLang="en-US"/>
        </a:p>
      </dgm:t>
    </dgm:pt>
    <dgm:pt modelId="{A3FE6DEC-F1BF-46E8-91F2-6F30852D8007}" type="sibTrans" cxnId="{DA30D290-04B5-416A-8769-B4CD973F104B}">
      <dgm:prSet/>
      <dgm:spPr/>
      <dgm:t>
        <a:bodyPr/>
        <a:lstStyle/>
        <a:p>
          <a:endParaRPr kumimoji="1" lang="ja-JP" altLang="en-US"/>
        </a:p>
      </dgm:t>
    </dgm:pt>
    <dgm:pt modelId="{FEE1D6E0-419E-4A3F-B153-ED5B031BDDB7}" type="pres">
      <dgm:prSet presAssocID="{BE9BD1F0-863E-4B7B-9577-5FFCF0DC5F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FC36581-486D-40B3-A338-24372E15A1E6}" type="pres">
      <dgm:prSet presAssocID="{27CEC0DE-ABC0-4D0A-8F62-39442E0F8941}" presName="composite" presStyleCnt="0"/>
      <dgm:spPr/>
      <dgm:t>
        <a:bodyPr/>
        <a:lstStyle/>
        <a:p>
          <a:endParaRPr kumimoji="1" lang="ja-JP" altLang="en-US"/>
        </a:p>
      </dgm:t>
    </dgm:pt>
    <dgm:pt modelId="{96B892E5-40D0-469E-B61B-FC034CC7BF07}" type="pres">
      <dgm:prSet presAssocID="{27CEC0DE-ABC0-4D0A-8F62-39442E0F8941}" presName="parTx" presStyleLbl="alignNode1" presStyleIdx="0" presStyleCnt="1" custLinFactNeighborX="16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66C44DA-E6BB-4DF5-B382-F0610694295A}" type="pres">
      <dgm:prSet presAssocID="{27CEC0DE-ABC0-4D0A-8F62-39442E0F8941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5572239-DA6A-44F7-A2CE-5EEBADDE7432}" srcId="{27CEC0DE-ABC0-4D0A-8F62-39442E0F8941}" destId="{FB0DA009-FD61-45DC-99DF-657F93C05A27}" srcOrd="4" destOrd="0" parTransId="{084A9069-3CCC-4A8F-AE07-F78212B0C8E1}" sibTransId="{1BE7CC95-238D-4FDE-B6DB-CEA59BEB1BC8}"/>
    <dgm:cxn modelId="{4C66F65A-A6A6-488E-AFDF-D9622619737B}" type="presOf" srcId="{4331F8EA-0254-4C4C-9796-1D890664BDAC}" destId="{B66C44DA-E6BB-4DF5-B382-F0610694295A}" srcOrd="0" destOrd="0" presId="urn:microsoft.com/office/officeart/2005/8/layout/hList1"/>
    <dgm:cxn modelId="{2A8138BE-C0E9-4800-8DB5-7EFB3586731E}" type="presOf" srcId="{FB0DA009-FD61-45DC-99DF-657F93C05A27}" destId="{B66C44DA-E6BB-4DF5-B382-F0610694295A}" srcOrd="0" destOrd="4" presId="urn:microsoft.com/office/officeart/2005/8/layout/hList1"/>
    <dgm:cxn modelId="{10DDCB6D-EBD0-4C65-8430-2A93EB930035}" type="presOf" srcId="{F5E50BE9-949C-47F0-95E7-0A1D786FCC8A}" destId="{B66C44DA-E6BB-4DF5-B382-F0610694295A}" srcOrd="0" destOrd="3" presId="urn:microsoft.com/office/officeart/2005/8/layout/hList1"/>
    <dgm:cxn modelId="{01349753-687B-41D0-8B2F-BBA58741FBB5}" type="presOf" srcId="{9C81AA6C-6D02-48E7-AEF9-A06E4993757C}" destId="{B66C44DA-E6BB-4DF5-B382-F0610694295A}" srcOrd="0" destOrd="6" presId="urn:microsoft.com/office/officeart/2005/8/layout/hList1"/>
    <dgm:cxn modelId="{DA30D290-04B5-416A-8769-B4CD973F104B}" srcId="{27CEC0DE-ABC0-4D0A-8F62-39442E0F8941}" destId="{9C81AA6C-6D02-48E7-AEF9-A06E4993757C}" srcOrd="6" destOrd="0" parTransId="{2CB359AC-FAFF-4DC4-9F14-CB9ABEAFDC28}" sibTransId="{A3FE6DEC-F1BF-46E8-91F2-6F30852D8007}"/>
    <dgm:cxn modelId="{9ECF1484-806D-4821-8928-106B4EB039AB}" srcId="{27CEC0DE-ABC0-4D0A-8F62-39442E0F8941}" destId="{F0E4945E-CD77-40E2-B1D9-00FE6B2896A7}" srcOrd="1" destOrd="0" parTransId="{BE8E402D-D161-43F3-B088-7973CEFEFDDF}" sibTransId="{48B3C801-EB65-4D21-9A3F-9EE4747E0070}"/>
    <dgm:cxn modelId="{A0301F5B-5C30-4799-ACC6-7CC902A0DCE1}" srcId="{27CEC0DE-ABC0-4D0A-8F62-39442E0F8941}" destId="{F5E50BE9-949C-47F0-95E7-0A1D786FCC8A}" srcOrd="3" destOrd="0" parTransId="{2F254DB6-1D64-474D-A952-C232FF408336}" sibTransId="{8B1F1F74-80CE-45F3-A038-10FA7FB4524D}"/>
    <dgm:cxn modelId="{3DC5F864-9654-4B57-9E57-33CD8E542ACB}" type="presOf" srcId="{1DE5043C-3D70-46E5-8FAD-68CFB2ED956C}" destId="{B66C44DA-E6BB-4DF5-B382-F0610694295A}" srcOrd="0" destOrd="5" presId="urn:microsoft.com/office/officeart/2005/8/layout/hList1"/>
    <dgm:cxn modelId="{81FCDA74-8DAC-4589-AB98-8B7C90F645D1}" srcId="{BE9BD1F0-863E-4B7B-9577-5FFCF0DC5F76}" destId="{27CEC0DE-ABC0-4D0A-8F62-39442E0F8941}" srcOrd="0" destOrd="0" parTransId="{E73028E5-EA34-4DF6-BA8A-97FC9D5DAB4E}" sibTransId="{B8D98A96-AE87-47B4-8240-3CA89FF0E852}"/>
    <dgm:cxn modelId="{952AAE4E-0021-4149-9F60-B637C5925F1C}" type="presOf" srcId="{F0E4945E-CD77-40E2-B1D9-00FE6B2896A7}" destId="{B66C44DA-E6BB-4DF5-B382-F0610694295A}" srcOrd="0" destOrd="1" presId="urn:microsoft.com/office/officeart/2005/8/layout/hList1"/>
    <dgm:cxn modelId="{F6A98B9A-FEA7-4785-9AE7-24B7CE7165B9}" srcId="{27CEC0DE-ABC0-4D0A-8F62-39442E0F8941}" destId="{3F38FDA8-DC76-4E15-A3CB-C06BCB890F0E}" srcOrd="2" destOrd="0" parTransId="{A509C2C7-156E-4C21-B24D-874732441384}" sibTransId="{AB3171A1-A50D-45CB-97AA-91C3B32F7A5E}"/>
    <dgm:cxn modelId="{22600EE6-9A76-49E5-9448-A29E43682E9C}" type="presOf" srcId="{27CEC0DE-ABC0-4D0A-8F62-39442E0F8941}" destId="{96B892E5-40D0-469E-B61B-FC034CC7BF07}" srcOrd="0" destOrd="0" presId="urn:microsoft.com/office/officeart/2005/8/layout/hList1"/>
    <dgm:cxn modelId="{0141865A-5D6D-4DAD-BFF3-C71B24C55900}" srcId="{27CEC0DE-ABC0-4D0A-8F62-39442E0F8941}" destId="{4331F8EA-0254-4C4C-9796-1D890664BDAC}" srcOrd="0" destOrd="0" parTransId="{EFD4F355-71CD-47B1-A3FB-685F361E6526}" sibTransId="{1D378496-7DD4-4C98-A725-E1E125734A5C}"/>
    <dgm:cxn modelId="{8EAC8A26-78C4-474F-9C71-3C34E8CF0F3B}" srcId="{27CEC0DE-ABC0-4D0A-8F62-39442E0F8941}" destId="{1DE5043C-3D70-46E5-8FAD-68CFB2ED956C}" srcOrd="5" destOrd="0" parTransId="{FA9769D7-FB76-4189-8868-CE495BEC6175}" sibTransId="{57F67B14-C2B2-4F27-9299-13DB5210115F}"/>
    <dgm:cxn modelId="{7BF13870-785A-4C40-8A3F-76F117EFED18}" type="presOf" srcId="{BE9BD1F0-863E-4B7B-9577-5FFCF0DC5F76}" destId="{FEE1D6E0-419E-4A3F-B153-ED5B031BDDB7}" srcOrd="0" destOrd="0" presId="urn:microsoft.com/office/officeart/2005/8/layout/hList1"/>
    <dgm:cxn modelId="{2D604059-C730-4217-9C62-0CCF17CB00DA}" type="presOf" srcId="{3F38FDA8-DC76-4E15-A3CB-C06BCB890F0E}" destId="{B66C44DA-E6BB-4DF5-B382-F0610694295A}" srcOrd="0" destOrd="2" presId="urn:microsoft.com/office/officeart/2005/8/layout/hList1"/>
    <dgm:cxn modelId="{AF131601-564C-484A-8860-EA8CF3EE5A47}" type="presParOf" srcId="{FEE1D6E0-419E-4A3F-B153-ED5B031BDDB7}" destId="{1FC36581-486D-40B3-A338-24372E15A1E6}" srcOrd="0" destOrd="0" presId="urn:microsoft.com/office/officeart/2005/8/layout/hList1"/>
    <dgm:cxn modelId="{ED205017-DBF5-4376-B994-078DBB4BCEDB}" type="presParOf" srcId="{1FC36581-486D-40B3-A338-24372E15A1E6}" destId="{96B892E5-40D0-469E-B61B-FC034CC7BF07}" srcOrd="0" destOrd="0" presId="urn:microsoft.com/office/officeart/2005/8/layout/hList1"/>
    <dgm:cxn modelId="{2955529A-3A2A-4F66-9AE9-8249F5865DA2}" type="presParOf" srcId="{1FC36581-486D-40B3-A338-24372E15A1E6}" destId="{B66C44DA-E6BB-4DF5-B382-F0610694295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8DE293-EB84-4159-B552-92DDDEEC27AE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kumimoji="1" lang="ja-JP" altLang="en-US"/>
        </a:p>
      </dgm:t>
    </dgm:pt>
    <dgm:pt modelId="{DBBB66CF-52AA-4B3F-A1BE-77D6E8A6840E}">
      <dgm:prSet phldrT="[テキスト]" custT="1"/>
      <dgm:spPr/>
      <dgm:t>
        <a:bodyPr/>
        <a:lstStyle/>
        <a:p>
          <a:pPr algn="ctr"/>
          <a:r>
            <a:rPr kumimoji="1" lang="ja-JP" altLang="en-US" sz="1600" b="1" dirty="0" smtClean="0"/>
            <a:t>連携基盤</a:t>
          </a:r>
          <a:endParaRPr kumimoji="1" lang="ja-JP" altLang="en-US" sz="1600" b="1" dirty="0"/>
        </a:p>
      </dgm:t>
    </dgm:pt>
    <dgm:pt modelId="{CAD03D99-481A-42BE-A53C-507C13355601}" type="parTrans" cxnId="{8CF0DA7C-E398-48ED-B4FD-F6162C7573E2}">
      <dgm:prSet/>
      <dgm:spPr/>
      <dgm:t>
        <a:bodyPr/>
        <a:lstStyle/>
        <a:p>
          <a:endParaRPr kumimoji="1" lang="ja-JP" altLang="en-US"/>
        </a:p>
      </dgm:t>
    </dgm:pt>
    <dgm:pt modelId="{CF605E10-0C13-4938-BDAC-6D7AAE63BD26}" type="sibTrans" cxnId="{8CF0DA7C-E398-48ED-B4FD-F6162C7573E2}">
      <dgm:prSet/>
      <dgm:spPr/>
      <dgm:t>
        <a:bodyPr/>
        <a:lstStyle/>
        <a:p>
          <a:endParaRPr kumimoji="1" lang="ja-JP" altLang="en-US"/>
        </a:p>
      </dgm:t>
    </dgm:pt>
    <dgm:pt modelId="{B6DB7B75-451F-4822-9CFA-DB35AE09B0C1}">
      <dgm:prSet phldrT="[テキスト]" custT="1"/>
      <dgm:spPr/>
      <dgm:t>
        <a:bodyPr/>
        <a:lstStyle/>
        <a:p>
          <a:r>
            <a:rPr kumimoji="1" lang="ja-JP" altLang="en-US" sz="1050" dirty="0" smtClean="0"/>
            <a:t>長岡京市就労支援</a:t>
          </a:r>
          <a:r>
            <a:rPr kumimoji="1" lang="ja-JP" altLang="en-US" sz="1100" dirty="0" smtClean="0"/>
            <a:t>ネットワーク</a:t>
          </a:r>
          <a:r>
            <a:rPr kumimoji="1" lang="ja-JP" altLang="en-US" sz="1050" dirty="0" smtClean="0"/>
            <a:t>会議（行政、ハローワーク、京都ジョブパーク、ポリテクセンター）、就労支援セミナーの実施</a:t>
          </a:r>
          <a:endParaRPr kumimoji="1" lang="ja-JP" altLang="en-US" sz="1050" dirty="0"/>
        </a:p>
      </dgm:t>
    </dgm:pt>
    <dgm:pt modelId="{6446322B-E177-4734-A6CF-74D892A6CD42}" type="parTrans" cxnId="{DE3A2B3E-FA00-4BC9-984B-BC1020352622}">
      <dgm:prSet/>
      <dgm:spPr/>
      <dgm:t>
        <a:bodyPr/>
        <a:lstStyle/>
        <a:p>
          <a:endParaRPr kumimoji="1" lang="ja-JP" altLang="en-US"/>
        </a:p>
      </dgm:t>
    </dgm:pt>
    <dgm:pt modelId="{EA59FC89-6E6A-4D55-9016-068AF9C08EBD}" type="sibTrans" cxnId="{DE3A2B3E-FA00-4BC9-984B-BC1020352622}">
      <dgm:prSet/>
      <dgm:spPr/>
      <dgm:t>
        <a:bodyPr/>
        <a:lstStyle/>
        <a:p>
          <a:endParaRPr kumimoji="1" lang="ja-JP" altLang="en-US"/>
        </a:p>
      </dgm:t>
    </dgm:pt>
    <dgm:pt modelId="{67701657-74C9-4F27-97B4-B4E15E2A5546}">
      <dgm:prSet phldrT="[テキスト]" custT="1"/>
      <dgm:spPr/>
      <dgm:t>
        <a:bodyPr/>
        <a:lstStyle/>
        <a:p>
          <a:r>
            <a:rPr kumimoji="1" lang="ja-JP" altLang="en-US" sz="1050" dirty="0" smtClean="0"/>
            <a:t>市役所内で求人情報や事業のチラシを提供</a:t>
          </a:r>
          <a:endParaRPr kumimoji="1" lang="ja-JP" altLang="en-US" sz="1050" dirty="0"/>
        </a:p>
      </dgm:t>
    </dgm:pt>
    <dgm:pt modelId="{46505A5C-238A-49E2-AB0B-161B5B6DDF3A}" type="parTrans" cxnId="{882477D6-1EC5-49CF-B1E4-1E8B65104FA7}">
      <dgm:prSet/>
      <dgm:spPr/>
      <dgm:t>
        <a:bodyPr/>
        <a:lstStyle/>
        <a:p>
          <a:endParaRPr kumimoji="1" lang="ja-JP" altLang="en-US"/>
        </a:p>
      </dgm:t>
    </dgm:pt>
    <dgm:pt modelId="{60AE151C-C0CF-4904-94E8-67945D0EAC72}" type="sibTrans" cxnId="{882477D6-1EC5-49CF-B1E4-1E8B65104FA7}">
      <dgm:prSet/>
      <dgm:spPr/>
      <dgm:t>
        <a:bodyPr/>
        <a:lstStyle/>
        <a:p>
          <a:endParaRPr kumimoji="1" lang="ja-JP" altLang="en-US"/>
        </a:p>
      </dgm:t>
    </dgm:pt>
    <dgm:pt modelId="{E8D5594C-CD35-4B7E-9BD5-D4F3448FF7F8}">
      <dgm:prSet phldrT="[テキスト]" custT="1"/>
      <dgm:spPr/>
      <dgm:t>
        <a:bodyPr/>
        <a:lstStyle/>
        <a:p>
          <a:r>
            <a:rPr kumimoji="1" lang="ja-JP" altLang="en-US" sz="1050" dirty="0" smtClean="0"/>
            <a:t>ハローワーク出張相談</a:t>
          </a:r>
          <a:endParaRPr kumimoji="1" lang="ja-JP" altLang="en-US" sz="1050" dirty="0"/>
        </a:p>
      </dgm:t>
    </dgm:pt>
    <dgm:pt modelId="{03C6C46E-C362-4246-9F2C-C1264EB8813C}" type="parTrans" cxnId="{704C642F-C632-4B01-929F-46841EC5C401}">
      <dgm:prSet/>
      <dgm:spPr/>
      <dgm:t>
        <a:bodyPr/>
        <a:lstStyle/>
        <a:p>
          <a:endParaRPr kumimoji="1" lang="ja-JP" altLang="en-US"/>
        </a:p>
      </dgm:t>
    </dgm:pt>
    <dgm:pt modelId="{F1B35BA0-99C7-430B-9B5B-7375F3663AC5}" type="sibTrans" cxnId="{704C642F-C632-4B01-929F-46841EC5C401}">
      <dgm:prSet/>
      <dgm:spPr/>
      <dgm:t>
        <a:bodyPr/>
        <a:lstStyle/>
        <a:p>
          <a:endParaRPr kumimoji="1" lang="ja-JP" altLang="en-US"/>
        </a:p>
      </dgm:t>
    </dgm:pt>
    <dgm:pt modelId="{979CCC4E-A75C-45FB-A50B-CE5C2054C707}" type="pres">
      <dgm:prSet presAssocID="{C88DE293-EB84-4159-B552-92DDDEEC27A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985AF2B7-BD82-4C3E-8776-6D2C8CB67E53}" type="pres">
      <dgm:prSet presAssocID="{DBBB66CF-52AA-4B3F-A1BE-77D6E8A6840E}" presName="thickLine" presStyleLbl="alignNode1" presStyleIdx="0" presStyleCnt="1"/>
      <dgm:spPr/>
    </dgm:pt>
    <dgm:pt modelId="{18C5BB4F-5B98-431D-BEBC-B4814531609A}" type="pres">
      <dgm:prSet presAssocID="{DBBB66CF-52AA-4B3F-A1BE-77D6E8A6840E}" presName="horz1" presStyleCnt="0"/>
      <dgm:spPr/>
    </dgm:pt>
    <dgm:pt modelId="{700CD92E-8693-47BB-8577-99F6C8DCC0E7}" type="pres">
      <dgm:prSet presAssocID="{DBBB66CF-52AA-4B3F-A1BE-77D6E8A6840E}" presName="tx1" presStyleLbl="revTx" presStyleIdx="0" presStyleCnt="4"/>
      <dgm:spPr/>
      <dgm:t>
        <a:bodyPr/>
        <a:lstStyle/>
        <a:p>
          <a:endParaRPr kumimoji="1" lang="ja-JP" altLang="en-US"/>
        </a:p>
      </dgm:t>
    </dgm:pt>
    <dgm:pt modelId="{0E04F348-308F-46EF-9B17-7B2395B7CC73}" type="pres">
      <dgm:prSet presAssocID="{DBBB66CF-52AA-4B3F-A1BE-77D6E8A6840E}" presName="vert1" presStyleCnt="0"/>
      <dgm:spPr/>
    </dgm:pt>
    <dgm:pt modelId="{3040CB0E-3E1D-4114-AD81-8459F4C10CC7}" type="pres">
      <dgm:prSet presAssocID="{B6DB7B75-451F-4822-9CFA-DB35AE09B0C1}" presName="vertSpace2a" presStyleCnt="0"/>
      <dgm:spPr/>
    </dgm:pt>
    <dgm:pt modelId="{1F908D03-F39D-45CB-918D-F18662D4FA39}" type="pres">
      <dgm:prSet presAssocID="{B6DB7B75-451F-4822-9CFA-DB35AE09B0C1}" presName="horz2" presStyleCnt="0"/>
      <dgm:spPr/>
    </dgm:pt>
    <dgm:pt modelId="{2036D9F9-5A9D-492A-8277-D3ED79F43C6A}" type="pres">
      <dgm:prSet presAssocID="{B6DB7B75-451F-4822-9CFA-DB35AE09B0C1}" presName="horzSpace2" presStyleCnt="0"/>
      <dgm:spPr/>
    </dgm:pt>
    <dgm:pt modelId="{A84DFB8F-9256-4998-B8F5-ED4817E3A690}" type="pres">
      <dgm:prSet presAssocID="{B6DB7B75-451F-4822-9CFA-DB35AE09B0C1}" presName="tx2" presStyleLbl="revTx" presStyleIdx="1" presStyleCnt="4" custScaleY="310621"/>
      <dgm:spPr/>
      <dgm:t>
        <a:bodyPr/>
        <a:lstStyle/>
        <a:p>
          <a:endParaRPr kumimoji="1" lang="ja-JP" altLang="en-US"/>
        </a:p>
      </dgm:t>
    </dgm:pt>
    <dgm:pt modelId="{50BC070D-65D0-4BB4-A40A-3EF05DBA4EDC}" type="pres">
      <dgm:prSet presAssocID="{B6DB7B75-451F-4822-9CFA-DB35AE09B0C1}" presName="vert2" presStyleCnt="0"/>
      <dgm:spPr/>
    </dgm:pt>
    <dgm:pt modelId="{949B753B-B9C1-4A30-8CA3-0A3B97969D1B}" type="pres">
      <dgm:prSet presAssocID="{B6DB7B75-451F-4822-9CFA-DB35AE09B0C1}" presName="thinLine2b" presStyleLbl="callout" presStyleIdx="0" presStyleCnt="3"/>
      <dgm:spPr/>
    </dgm:pt>
    <dgm:pt modelId="{5021CA91-4BC4-47A8-A4DA-C8D323FA96BF}" type="pres">
      <dgm:prSet presAssocID="{B6DB7B75-451F-4822-9CFA-DB35AE09B0C1}" presName="vertSpace2b" presStyleCnt="0"/>
      <dgm:spPr/>
    </dgm:pt>
    <dgm:pt modelId="{C629C025-A0B1-45F4-9C18-ACE5E894D687}" type="pres">
      <dgm:prSet presAssocID="{67701657-74C9-4F27-97B4-B4E15E2A5546}" presName="horz2" presStyleCnt="0"/>
      <dgm:spPr/>
    </dgm:pt>
    <dgm:pt modelId="{4CF41FEF-89F4-4778-87B6-5965B7A81EAD}" type="pres">
      <dgm:prSet presAssocID="{67701657-74C9-4F27-97B4-B4E15E2A5546}" presName="horzSpace2" presStyleCnt="0"/>
      <dgm:spPr/>
    </dgm:pt>
    <dgm:pt modelId="{0E24DF04-B626-4C44-BE8B-236B0D1E2D26}" type="pres">
      <dgm:prSet presAssocID="{67701657-74C9-4F27-97B4-B4E15E2A5546}" presName="tx2" presStyleLbl="revTx" presStyleIdx="2" presStyleCnt="4" custScaleX="109339" custScaleY="189398"/>
      <dgm:spPr/>
      <dgm:t>
        <a:bodyPr/>
        <a:lstStyle/>
        <a:p>
          <a:endParaRPr kumimoji="1" lang="ja-JP" altLang="en-US"/>
        </a:p>
      </dgm:t>
    </dgm:pt>
    <dgm:pt modelId="{9A84C174-7577-4879-8D79-18E1365C06A8}" type="pres">
      <dgm:prSet presAssocID="{67701657-74C9-4F27-97B4-B4E15E2A5546}" presName="vert2" presStyleCnt="0"/>
      <dgm:spPr/>
    </dgm:pt>
    <dgm:pt modelId="{15643FF4-EF9A-42D9-A377-E0A5F73431CA}" type="pres">
      <dgm:prSet presAssocID="{67701657-74C9-4F27-97B4-B4E15E2A5546}" presName="thinLine2b" presStyleLbl="callout" presStyleIdx="1" presStyleCnt="3"/>
      <dgm:spPr/>
    </dgm:pt>
    <dgm:pt modelId="{09E5F4D0-A566-4752-BCBB-52E42B57BB4F}" type="pres">
      <dgm:prSet presAssocID="{67701657-74C9-4F27-97B4-B4E15E2A5546}" presName="vertSpace2b" presStyleCnt="0"/>
      <dgm:spPr/>
    </dgm:pt>
    <dgm:pt modelId="{DFAA8A70-7569-4CE3-A412-57C14A4280FC}" type="pres">
      <dgm:prSet presAssocID="{E8D5594C-CD35-4B7E-9BD5-D4F3448FF7F8}" presName="horz2" presStyleCnt="0"/>
      <dgm:spPr/>
    </dgm:pt>
    <dgm:pt modelId="{7351D872-5F34-476E-88B7-880BA1268DE6}" type="pres">
      <dgm:prSet presAssocID="{E8D5594C-CD35-4B7E-9BD5-D4F3448FF7F8}" presName="horzSpace2" presStyleCnt="0"/>
      <dgm:spPr/>
    </dgm:pt>
    <dgm:pt modelId="{995CE1B9-7222-46ED-9A01-54C0E295C8A4}" type="pres">
      <dgm:prSet presAssocID="{E8D5594C-CD35-4B7E-9BD5-D4F3448FF7F8}" presName="tx2" presStyleLbl="revTx" presStyleIdx="3" presStyleCnt="4" custScaleY="225365"/>
      <dgm:spPr/>
      <dgm:t>
        <a:bodyPr/>
        <a:lstStyle/>
        <a:p>
          <a:endParaRPr kumimoji="1" lang="ja-JP" altLang="en-US"/>
        </a:p>
      </dgm:t>
    </dgm:pt>
    <dgm:pt modelId="{5DF3DD43-E46F-4B7B-A2C4-F9682828A9DD}" type="pres">
      <dgm:prSet presAssocID="{E8D5594C-CD35-4B7E-9BD5-D4F3448FF7F8}" presName="vert2" presStyleCnt="0"/>
      <dgm:spPr/>
    </dgm:pt>
    <dgm:pt modelId="{DFAAE31A-CEF4-43A7-96F5-F1B44A0AE542}" type="pres">
      <dgm:prSet presAssocID="{E8D5594C-CD35-4B7E-9BD5-D4F3448FF7F8}" presName="thinLine2b" presStyleLbl="callout" presStyleIdx="2" presStyleCnt="3"/>
      <dgm:spPr/>
    </dgm:pt>
    <dgm:pt modelId="{5CA97D6B-7713-486F-9130-00FAD6CA948B}" type="pres">
      <dgm:prSet presAssocID="{E8D5594C-CD35-4B7E-9BD5-D4F3448FF7F8}" presName="vertSpace2b" presStyleCnt="0"/>
      <dgm:spPr/>
    </dgm:pt>
  </dgm:ptLst>
  <dgm:cxnLst>
    <dgm:cxn modelId="{8CF0DA7C-E398-48ED-B4FD-F6162C7573E2}" srcId="{C88DE293-EB84-4159-B552-92DDDEEC27AE}" destId="{DBBB66CF-52AA-4B3F-A1BE-77D6E8A6840E}" srcOrd="0" destOrd="0" parTransId="{CAD03D99-481A-42BE-A53C-507C13355601}" sibTransId="{CF605E10-0C13-4938-BDAC-6D7AAE63BD26}"/>
    <dgm:cxn modelId="{F1A36FAC-5A56-4654-B183-C4E7E0D3452F}" type="presOf" srcId="{B6DB7B75-451F-4822-9CFA-DB35AE09B0C1}" destId="{A84DFB8F-9256-4998-B8F5-ED4817E3A690}" srcOrd="0" destOrd="0" presId="urn:microsoft.com/office/officeart/2008/layout/LinedList"/>
    <dgm:cxn modelId="{4B6FD4A5-BE7E-4810-AD39-A3EDF7C0162C}" type="presOf" srcId="{DBBB66CF-52AA-4B3F-A1BE-77D6E8A6840E}" destId="{700CD92E-8693-47BB-8577-99F6C8DCC0E7}" srcOrd="0" destOrd="0" presId="urn:microsoft.com/office/officeart/2008/layout/LinedList"/>
    <dgm:cxn modelId="{06832B12-19E7-4BE1-AE74-6BE01285B962}" type="presOf" srcId="{67701657-74C9-4F27-97B4-B4E15E2A5546}" destId="{0E24DF04-B626-4C44-BE8B-236B0D1E2D26}" srcOrd="0" destOrd="0" presId="urn:microsoft.com/office/officeart/2008/layout/LinedList"/>
    <dgm:cxn modelId="{882477D6-1EC5-49CF-B1E4-1E8B65104FA7}" srcId="{DBBB66CF-52AA-4B3F-A1BE-77D6E8A6840E}" destId="{67701657-74C9-4F27-97B4-B4E15E2A5546}" srcOrd="1" destOrd="0" parTransId="{46505A5C-238A-49E2-AB0B-161B5B6DDF3A}" sibTransId="{60AE151C-C0CF-4904-94E8-67945D0EAC72}"/>
    <dgm:cxn modelId="{DE3A2B3E-FA00-4BC9-984B-BC1020352622}" srcId="{DBBB66CF-52AA-4B3F-A1BE-77D6E8A6840E}" destId="{B6DB7B75-451F-4822-9CFA-DB35AE09B0C1}" srcOrd="0" destOrd="0" parTransId="{6446322B-E177-4734-A6CF-74D892A6CD42}" sibTransId="{EA59FC89-6E6A-4D55-9016-068AF9C08EBD}"/>
    <dgm:cxn modelId="{704C642F-C632-4B01-929F-46841EC5C401}" srcId="{DBBB66CF-52AA-4B3F-A1BE-77D6E8A6840E}" destId="{E8D5594C-CD35-4B7E-9BD5-D4F3448FF7F8}" srcOrd="2" destOrd="0" parTransId="{03C6C46E-C362-4246-9F2C-C1264EB8813C}" sibTransId="{F1B35BA0-99C7-430B-9B5B-7375F3663AC5}"/>
    <dgm:cxn modelId="{8DEC8FC7-B1A9-45CA-BDA6-441307A0AF19}" type="presOf" srcId="{E8D5594C-CD35-4B7E-9BD5-D4F3448FF7F8}" destId="{995CE1B9-7222-46ED-9A01-54C0E295C8A4}" srcOrd="0" destOrd="0" presId="urn:microsoft.com/office/officeart/2008/layout/LinedList"/>
    <dgm:cxn modelId="{BBD9456E-F34E-4CC8-84F4-58C803DDF576}" type="presOf" srcId="{C88DE293-EB84-4159-B552-92DDDEEC27AE}" destId="{979CCC4E-A75C-45FB-A50B-CE5C2054C707}" srcOrd="0" destOrd="0" presId="urn:microsoft.com/office/officeart/2008/layout/LinedList"/>
    <dgm:cxn modelId="{8992DA61-88E0-45C1-BC9C-DE92584C02C3}" type="presParOf" srcId="{979CCC4E-A75C-45FB-A50B-CE5C2054C707}" destId="{985AF2B7-BD82-4C3E-8776-6D2C8CB67E53}" srcOrd="0" destOrd="0" presId="urn:microsoft.com/office/officeart/2008/layout/LinedList"/>
    <dgm:cxn modelId="{1CC7E8C4-0AF5-4492-BC1A-4C314A936228}" type="presParOf" srcId="{979CCC4E-A75C-45FB-A50B-CE5C2054C707}" destId="{18C5BB4F-5B98-431D-BEBC-B4814531609A}" srcOrd="1" destOrd="0" presId="urn:microsoft.com/office/officeart/2008/layout/LinedList"/>
    <dgm:cxn modelId="{56752581-A64C-4320-BC62-CAC3DFC825DF}" type="presParOf" srcId="{18C5BB4F-5B98-431D-BEBC-B4814531609A}" destId="{700CD92E-8693-47BB-8577-99F6C8DCC0E7}" srcOrd="0" destOrd="0" presId="urn:microsoft.com/office/officeart/2008/layout/LinedList"/>
    <dgm:cxn modelId="{AF8A7238-975A-4947-AD5B-70692D0CA8B7}" type="presParOf" srcId="{18C5BB4F-5B98-431D-BEBC-B4814531609A}" destId="{0E04F348-308F-46EF-9B17-7B2395B7CC73}" srcOrd="1" destOrd="0" presId="urn:microsoft.com/office/officeart/2008/layout/LinedList"/>
    <dgm:cxn modelId="{6071E934-A464-40C3-8B2D-5CD397D6DBBA}" type="presParOf" srcId="{0E04F348-308F-46EF-9B17-7B2395B7CC73}" destId="{3040CB0E-3E1D-4114-AD81-8459F4C10CC7}" srcOrd="0" destOrd="0" presId="urn:microsoft.com/office/officeart/2008/layout/LinedList"/>
    <dgm:cxn modelId="{53EA61F8-9BED-44E3-B137-1B09A83077E9}" type="presParOf" srcId="{0E04F348-308F-46EF-9B17-7B2395B7CC73}" destId="{1F908D03-F39D-45CB-918D-F18662D4FA39}" srcOrd="1" destOrd="0" presId="urn:microsoft.com/office/officeart/2008/layout/LinedList"/>
    <dgm:cxn modelId="{E3E57984-6098-468E-A6DA-559BDAF42D4B}" type="presParOf" srcId="{1F908D03-F39D-45CB-918D-F18662D4FA39}" destId="{2036D9F9-5A9D-492A-8277-D3ED79F43C6A}" srcOrd="0" destOrd="0" presId="urn:microsoft.com/office/officeart/2008/layout/LinedList"/>
    <dgm:cxn modelId="{CB7601AB-AD66-432A-9338-6288D6E952EB}" type="presParOf" srcId="{1F908D03-F39D-45CB-918D-F18662D4FA39}" destId="{A84DFB8F-9256-4998-B8F5-ED4817E3A690}" srcOrd="1" destOrd="0" presId="urn:microsoft.com/office/officeart/2008/layout/LinedList"/>
    <dgm:cxn modelId="{CA1AA328-085F-4C8D-B01D-9F24D527F64B}" type="presParOf" srcId="{1F908D03-F39D-45CB-918D-F18662D4FA39}" destId="{50BC070D-65D0-4BB4-A40A-3EF05DBA4EDC}" srcOrd="2" destOrd="0" presId="urn:microsoft.com/office/officeart/2008/layout/LinedList"/>
    <dgm:cxn modelId="{8D2EB356-5EFE-4D38-A120-11C37C85A48C}" type="presParOf" srcId="{0E04F348-308F-46EF-9B17-7B2395B7CC73}" destId="{949B753B-B9C1-4A30-8CA3-0A3B97969D1B}" srcOrd="2" destOrd="0" presId="urn:microsoft.com/office/officeart/2008/layout/LinedList"/>
    <dgm:cxn modelId="{02266C7A-511B-42B2-91A0-FD29621928D7}" type="presParOf" srcId="{0E04F348-308F-46EF-9B17-7B2395B7CC73}" destId="{5021CA91-4BC4-47A8-A4DA-C8D323FA96BF}" srcOrd="3" destOrd="0" presId="urn:microsoft.com/office/officeart/2008/layout/LinedList"/>
    <dgm:cxn modelId="{92D5DF83-1180-4247-AD96-5DB614713721}" type="presParOf" srcId="{0E04F348-308F-46EF-9B17-7B2395B7CC73}" destId="{C629C025-A0B1-45F4-9C18-ACE5E894D687}" srcOrd="4" destOrd="0" presId="urn:microsoft.com/office/officeart/2008/layout/LinedList"/>
    <dgm:cxn modelId="{47B031AD-4570-4E1F-BF94-92AFDB6C0B12}" type="presParOf" srcId="{C629C025-A0B1-45F4-9C18-ACE5E894D687}" destId="{4CF41FEF-89F4-4778-87B6-5965B7A81EAD}" srcOrd="0" destOrd="0" presId="urn:microsoft.com/office/officeart/2008/layout/LinedList"/>
    <dgm:cxn modelId="{0CC23C7B-2236-4F11-9A04-2028D880C81E}" type="presParOf" srcId="{C629C025-A0B1-45F4-9C18-ACE5E894D687}" destId="{0E24DF04-B626-4C44-BE8B-236B0D1E2D26}" srcOrd="1" destOrd="0" presId="urn:microsoft.com/office/officeart/2008/layout/LinedList"/>
    <dgm:cxn modelId="{4DC5F10C-BE3E-4922-9292-723B18788836}" type="presParOf" srcId="{C629C025-A0B1-45F4-9C18-ACE5E894D687}" destId="{9A84C174-7577-4879-8D79-18E1365C06A8}" srcOrd="2" destOrd="0" presId="urn:microsoft.com/office/officeart/2008/layout/LinedList"/>
    <dgm:cxn modelId="{0F03ED3A-6028-4C43-A69B-D97C84D8E272}" type="presParOf" srcId="{0E04F348-308F-46EF-9B17-7B2395B7CC73}" destId="{15643FF4-EF9A-42D9-A377-E0A5F73431CA}" srcOrd="5" destOrd="0" presId="urn:microsoft.com/office/officeart/2008/layout/LinedList"/>
    <dgm:cxn modelId="{4CDF61CE-6409-4EA4-BE9A-902859385137}" type="presParOf" srcId="{0E04F348-308F-46EF-9B17-7B2395B7CC73}" destId="{09E5F4D0-A566-4752-BCBB-52E42B57BB4F}" srcOrd="6" destOrd="0" presId="urn:microsoft.com/office/officeart/2008/layout/LinedList"/>
    <dgm:cxn modelId="{2FB0F0A6-E52D-4E60-BE22-05FDA39C3A7C}" type="presParOf" srcId="{0E04F348-308F-46EF-9B17-7B2395B7CC73}" destId="{DFAA8A70-7569-4CE3-A412-57C14A4280FC}" srcOrd="7" destOrd="0" presId="urn:microsoft.com/office/officeart/2008/layout/LinedList"/>
    <dgm:cxn modelId="{0DEBAF3E-7AE0-44B0-B9AF-A91E79E59596}" type="presParOf" srcId="{DFAA8A70-7569-4CE3-A412-57C14A4280FC}" destId="{7351D872-5F34-476E-88B7-880BA1268DE6}" srcOrd="0" destOrd="0" presId="urn:microsoft.com/office/officeart/2008/layout/LinedList"/>
    <dgm:cxn modelId="{3E3CFD0E-137D-4441-A69A-362770363A5D}" type="presParOf" srcId="{DFAA8A70-7569-4CE3-A412-57C14A4280FC}" destId="{995CE1B9-7222-46ED-9A01-54C0E295C8A4}" srcOrd="1" destOrd="0" presId="urn:microsoft.com/office/officeart/2008/layout/LinedList"/>
    <dgm:cxn modelId="{7A5CBD51-E2C0-4AE8-952A-27B2CFF6B590}" type="presParOf" srcId="{DFAA8A70-7569-4CE3-A412-57C14A4280FC}" destId="{5DF3DD43-E46F-4B7B-A2C4-F9682828A9DD}" srcOrd="2" destOrd="0" presId="urn:microsoft.com/office/officeart/2008/layout/LinedList"/>
    <dgm:cxn modelId="{DE966DC3-D2F1-4AFE-BE7F-3E5B89AEA9AD}" type="presParOf" srcId="{0E04F348-308F-46EF-9B17-7B2395B7CC73}" destId="{DFAAE31A-CEF4-43A7-96F5-F1B44A0AE542}" srcOrd="8" destOrd="0" presId="urn:microsoft.com/office/officeart/2008/layout/LinedList"/>
    <dgm:cxn modelId="{4D5F1AC2-D447-454B-97C7-BF5BEE268986}" type="presParOf" srcId="{0E04F348-308F-46EF-9B17-7B2395B7CC73}" destId="{5CA97D6B-7713-486F-9130-00FAD6CA948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F4BA89-49AC-4148-94A2-C7BA2F495FA7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kumimoji="1" lang="ja-JP" altLang="en-US"/>
        </a:p>
      </dgm:t>
    </dgm:pt>
    <dgm:pt modelId="{08B713C2-CDC7-464E-AE7E-D3797C82262D}">
      <dgm:prSet phldrT="[テキスト]" custT="1"/>
      <dgm:spPr/>
      <dgm:t>
        <a:bodyPr vert="eaVert"/>
        <a:lstStyle/>
        <a:p>
          <a:pPr algn="ctr"/>
          <a:r>
            <a:rPr kumimoji="1" lang="ja-JP" altLang="en-US" sz="1600" b="1" dirty="0" smtClean="0">
              <a:solidFill>
                <a:schemeClr val="accent4">
                  <a:lumMod val="50000"/>
                </a:schemeClr>
              </a:solidFill>
            </a:rPr>
            <a:t>一般</a:t>
          </a:r>
          <a:r>
            <a:rPr kumimoji="1" lang="ja-JP" altLang="en-US" sz="1600" b="1" dirty="0" smtClean="0">
              <a:solidFill>
                <a:schemeClr val="accent4">
                  <a:lumMod val="50000"/>
                </a:schemeClr>
              </a:solidFill>
            </a:rPr>
            <a:t>就労・福祉</a:t>
          </a:r>
          <a:r>
            <a:rPr kumimoji="1" lang="ja-JP" altLang="en-US" sz="1600" b="1" dirty="0" smtClean="0">
              <a:solidFill>
                <a:schemeClr val="accent4">
                  <a:lumMod val="50000"/>
                </a:schemeClr>
              </a:solidFill>
            </a:rPr>
            <a:t>就労</a:t>
          </a:r>
          <a:endParaRPr kumimoji="1" lang="en-US" altLang="ja-JP" sz="1600" b="1" dirty="0" smtClean="0">
            <a:solidFill>
              <a:schemeClr val="accent4">
                <a:lumMod val="50000"/>
              </a:schemeClr>
            </a:solidFill>
          </a:endParaRPr>
        </a:p>
      </dgm:t>
    </dgm:pt>
    <dgm:pt modelId="{0C4FFAD4-C1B0-48E1-871F-A4846FE5D3AC}" type="parTrans" cxnId="{7DEE33DE-276D-4129-BAB7-1367650AE596}">
      <dgm:prSet/>
      <dgm:spPr/>
      <dgm:t>
        <a:bodyPr/>
        <a:lstStyle/>
        <a:p>
          <a:endParaRPr kumimoji="1" lang="ja-JP" altLang="en-US" sz="2400" b="0">
            <a:solidFill>
              <a:schemeClr val="accent4">
                <a:lumMod val="50000"/>
              </a:schemeClr>
            </a:solidFill>
          </a:endParaRPr>
        </a:p>
      </dgm:t>
    </dgm:pt>
    <dgm:pt modelId="{7DA8E828-528D-4DAA-B1AE-43A49043EB4F}" type="sibTrans" cxnId="{7DEE33DE-276D-4129-BAB7-1367650AE596}">
      <dgm:prSet/>
      <dgm:spPr/>
      <dgm:t>
        <a:bodyPr/>
        <a:lstStyle/>
        <a:p>
          <a:endParaRPr kumimoji="1" lang="ja-JP" altLang="en-US" sz="2400" b="0">
            <a:solidFill>
              <a:schemeClr val="accent4">
                <a:lumMod val="50000"/>
              </a:schemeClr>
            </a:solidFill>
          </a:endParaRPr>
        </a:p>
      </dgm:t>
    </dgm:pt>
    <dgm:pt modelId="{A35643E5-B2D8-423A-ADE9-A645AC030FC0}" type="pres">
      <dgm:prSet presAssocID="{75F4BA89-49AC-4148-94A2-C7BA2F495FA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33E1D16-63A3-4DBB-8680-A8C8C0040452}" type="pres">
      <dgm:prSet presAssocID="{08B713C2-CDC7-464E-AE7E-D3797C82262D}" presName="parentText" presStyleLbl="node1" presStyleIdx="0" presStyleCnt="1" custScaleY="1360454" custLinFactNeighborX="-11111" custLinFactNeighborY="42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646A252-905C-41DD-85FF-A2A2120EE16C}" type="presOf" srcId="{75F4BA89-49AC-4148-94A2-C7BA2F495FA7}" destId="{A35643E5-B2D8-423A-ADE9-A645AC030FC0}" srcOrd="0" destOrd="0" presId="urn:microsoft.com/office/officeart/2005/8/layout/vList2"/>
    <dgm:cxn modelId="{2DF0BBCE-D1B4-4DAD-99F0-3DB2CA38EF88}" type="presOf" srcId="{08B713C2-CDC7-464E-AE7E-D3797C82262D}" destId="{833E1D16-63A3-4DBB-8680-A8C8C0040452}" srcOrd="0" destOrd="0" presId="urn:microsoft.com/office/officeart/2005/8/layout/vList2"/>
    <dgm:cxn modelId="{7DEE33DE-276D-4129-BAB7-1367650AE596}" srcId="{75F4BA89-49AC-4148-94A2-C7BA2F495FA7}" destId="{08B713C2-CDC7-464E-AE7E-D3797C82262D}" srcOrd="0" destOrd="0" parTransId="{0C4FFAD4-C1B0-48E1-871F-A4846FE5D3AC}" sibTransId="{7DA8E828-528D-4DAA-B1AE-43A49043EB4F}"/>
    <dgm:cxn modelId="{B9D0567B-ED7D-4554-9894-46F7B91479D3}" type="presParOf" srcId="{A35643E5-B2D8-423A-ADE9-A645AC030FC0}" destId="{833E1D16-63A3-4DBB-8680-A8C8C00404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FDE571-EAAE-49D9-ABAC-4E2D725F58B0}">
      <dsp:nvSpPr>
        <dsp:cNvPr id="0" name=""/>
        <dsp:cNvSpPr/>
      </dsp:nvSpPr>
      <dsp:spPr>
        <a:xfrm>
          <a:off x="0" y="0"/>
          <a:ext cx="1581787" cy="28775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1600" b="1" kern="1200" dirty="0" smtClean="0"/>
        </a:p>
        <a:p>
          <a:pPr lvl="0" algn="l" defTabSz="711200" rtl="0">
            <a:lnSpc>
              <a:spcPts val="168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kern="1200" dirty="0" smtClean="0"/>
            <a:t>求職者</a:t>
          </a:r>
          <a:endParaRPr kumimoji="1" lang="en-US" altLang="ja-JP" sz="1400" b="1" kern="1200" dirty="0" smtClean="0"/>
        </a:p>
        <a:p>
          <a:pPr lvl="0" algn="ctr" defTabSz="711200" rtl="0">
            <a:lnSpc>
              <a:spcPts val="168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kern="1200" dirty="0" smtClean="0"/>
            <a:t>就労</a:t>
          </a:r>
          <a:r>
            <a:rPr kumimoji="1" lang="ja-JP" altLang="en-US" sz="1400" b="1" kern="1200" dirty="0" smtClean="0"/>
            <a:t>支援対象者</a:t>
          </a:r>
          <a:endParaRPr kumimoji="1" lang="en-US" altLang="ja-JP" sz="1400" b="1" kern="1200" dirty="0" smtClean="0"/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900" b="0" kern="1200" dirty="0" smtClean="0"/>
            <a:t>例えば</a:t>
          </a:r>
          <a:r>
            <a:rPr kumimoji="1" lang="en-US" altLang="ja-JP" sz="900" b="0" kern="1200" dirty="0" smtClean="0"/>
            <a:t>…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900" b="0" kern="1200" dirty="0" smtClean="0"/>
            <a:t>働く意欲はあるもののなかなか就職が決まらない・仕事が長続きしない・働いた経験が少ないなどで困っている人</a:t>
          </a:r>
          <a:endParaRPr kumimoji="1" lang="en-US" altLang="ja-JP" sz="900" b="0" kern="1200" dirty="0" smtClean="0"/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900" b="0" kern="1200" dirty="0" smtClean="0"/>
            <a:t>障がいのある人、引きこもり状態の人、ひとり親家庭の親、など</a:t>
          </a:r>
          <a:endParaRPr kumimoji="1" lang="en-US" altLang="ja-JP" sz="900" b="0" kern="1200" dirty="0" smtClean="0"/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ja-JP" altLang="en-US" sz="1600" b="1" kern="1200" dirty="0"/>
        </a:p>
      </dsp:txBody>
      <dsp:txXfrm>
        <a:off x="77216" y="77216"/>
        <a:ext cx="1427355" cy="2723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2D4CD-D38C-4844-A9F0-343E242C6651}">
      <dsp:nvSpPr>
        <dsp:cNvPr id="0" name=""/>
        <dsp:cNvSpPr/>
      </dsp:nvSpPr>
      <dsp:spPr>
        <a:xfrm>
          <a:off x="1607464" y="601"/>
          <a:ext cx="3407431" cy="20360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00" kern="1200" dirty="0" smtClean="0"/>
            <a:t>ハローワーク（職のあっせん等）</a:t>
          </a:r>
          <a:endParaRPr kumimoji="1" lang="ja-JP" alt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00" kern="1200" dirty="0" smtClean="0"/>
            <a:t>京都ジョブパーク（カウンセリング、就労支援セミナー等）</a:t>
          </a:r>
          <a:endParaRPr kumimoji="1" lang="ja-JP" alt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00" kern="1200" dirty="0" smtClean="0"/>
            <a:t>ポリテクセンター（職業訓練）</a:t>
          </a:r>
          <a:endParaRPr kumimoji="1" lang="ja-JP" alt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00" kern="1200" dirty="0" smtClean="0"/>
            <a:t>アイリス（</a:t>
          </a:r>
          <a:r>
            <a:rPr kumimoji="1" lang="ja-JP" altLang="en-US" sz="1000" kern="1200" dirty="0" err="1" smtClean="0"/>
            <a:t>障がい</a:t>
          </a:r>
          <a:r>
            <a:rPr kumimoji="1" lang="ja-JP" altLang="en-US" sz="1000" kern="1200" dirty="0" smtClean="0"/>
            <a:t>者の就労、生活面の支援）</a:t>
          </a:r>
          <a:endParaRPr kumimoji="1" lang="ja-JP" alt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00" kern="1200" dirty="0" smtClean="0"/>
            <a:t>中間的就労（就労訓練）</a:t>
          </a:r>
          <a:endParaRPr kumimoji="1" lang="ja-JP" alt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00" kern="1200" dirty="0" smtClean="0"/>
            <a:t>シルバー人材センター</a:t>
          </a:r>
          <a:endParaRPr kumimoji="1" lang="ja-JP" altLang="en-US" sz="1000" kern="1200" dirty="0"/>
        </a:p>
      </dsp:txBody>
      <dsp:txXfrm>
        <a:off x="1607464" y="255104"/>
        <a:ext cx="2643921" cy="1527020"/>
      </dsp:txXfrm>
    </dsp:sp>
    <dsp:sp modelId="{53AB9057-1696-4560-8EE7-F1F38ABEB2CA}">
      <dsp:nvSpPr>
        <dsp:cNvPr id="0" name=""/>
        <dsp:cNvSpPr/>
      </dsp:nvSpPr>
      <dsp:spPr>
        <a:xfrm>
          <a:off x="701889" y="172337"/>
          <a:ext cx="851761" cy="16957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紹介</a:t>
          </a:r>
          <a:endParaRPr kumimoji="1" lang="ja-JP" altLang="en-US" sz="1800" kern="1200" dirty="0"/>
        </a:p>
      </dsp:txBody>
      <dsp:txXfrm>
        <a:off x="743469" y="213917"/>
        <a:ext cx="768601" cy="1612580"/>
      </dsp:txXfrm>
    </dsp:sp>
    <dsp:sp modelId="{2FF2D1D8-7593-4096-BCEC-1AC4F7A51CDA}">
      <dsp:nvSpPr>
        <dsp:cNvPr id="0" name=""/>
        <dsp:cNvSpPr/>
      </dsp:nvSpPr>
      <dsp:spPr>
        <a:xfrm>
          <a:off x="1558733" y="2006212"/>
          <a:ext cx="3397783" cy="5982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00" kern="1200" dirty="0" err="1" smtClean="0"/>
            <a:t>乙訓もも</a:t>
          </a:r>
          <a:r>
            <a:rPr kumimoji="1" lang="ja-JP" altLang="en-US" sz="1000" kern="1200" dirty="0" smtClean="0"/>
            <a:t>（就労準備支援）</a:t>
          </a:r>
          <a:endParaRPr kumimoji="1" lang="ja-JP" alt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00" kern="1200" dirty="0" smtClean="0"/>
            <a:t>京都自立就労サポートセンター（就労準備支援）</a:t>
          </a:r>
          <a:endParaRPr kumimoji="1" lang="ja-JP" altLang="en-US" sz="1000" kern="1200" dirty="0"/>
        </a:p>
      </dsp:txBody>
      <dsp:txXfrm>
        <a:off x="1558733" y="2080996"/>
        <a:ext cx="3173430" cy="448707"/>
      </dsp:txXfrm>
    </dsp:sp>
    <dsp:sp modelId="{332D6E57-8ABA-4EC1-9E02-E8E0C6B9460A}">
      <dsp:nvSpPr>
        <dsp:cNvPr id="0" name=""/>
        <dsp:cNvSpPr/>
      </dsp:nvSpPr>
      <dsp:spPr>
        <a:xfrm>
          <a:off x="706455" y="2062847"/>
          <a:ext cx="852277" cy="4850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委託</a:t>
          </a:r>
          <a:endParaRPr kumimoji="1" lang="ja-JP" altLang="en-US" sz="1800" kern="1200" dirty="0"/>
        </a:p>
      </dsp:txBody>
      <dsp:txXfrm>
        <a:off x="730131" y="2086523"/>
        <a:ext cx="804925" cy="437652"/>
      </dsp:txXfrm>
    </dsp:sp>
    <dsp:sp modelId="{2E946007-2685-422B-BCFD-4E178053F973}">
      <dsp:nvSpPr>
        <dsp:cNvPr id="0" name=""/>
        <dsp:cNvSpPr/>
      </dsp:nvSpPr>
      <dsp:spPr>
        <a:xfrm>
          <a:off x="1558733" y="2715624"/>
          <a:ext cx="3397783" cy="4805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00" kern="1200" dirty="0" smtClean="0"/>
            <a:t>「チーム絆」（ひきこもり状態の人の訪問支援、交流会等）</a:t>
          </a:r>
          <a:endParaRPr kumimoji="1" lang="ja-JP" altLang="en-US" sz="1000" kern="1200" dirty="0"/>
        </a:p>
      </dsp:txBody>
      <dsp:txXfrm>
        <a:off x="1558733" y="2775694"/>
        <a:ext cx="3217572" cy="360423"/>
      </dsp:txXfrm>
    </dsp:sp>
    <dsp:sp modelId="{2C38DD7B-59BC-42AD-A12F-9C04BF30BDC0}">
      <dsp:nvSpPr>
        <dsp:cNvPr id="0" name=""/>
        <dsp:cNvSpPr/>
      </dsp:nvSpPr>
      <dsp:spPr>
        <a:xfrm>
          <a:off x="706455" y="2715624"/>
          <a:ext cx="852277" cy="4805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100" kern="1200" dirty="0" smtClean="0"/>
            <a:t>情報共有</a:t>
          </a:r>
          <a:endParaRPr kumimoji="1" lang="ja-JP" altLang="en-US" sz="1100" kern="1200" dirty="0"/>
        </a:p>
      </dsp:txBody>
      <dsp:txXfrm>
        <a:off x="729914" y="2739083"/>
        <a:ext cx="805359" cy="4336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892E5-40D0-469E-B61B-FC034CC7BF07}">
      <dsp:nvSpPr>
        <dsp:cNvPr id="0" name=""/>
        <dsp:cNvSpPr/>
      </dsp:nvSpPr>
      <dsp:spPr>
        <a:xfrm>
          <a:off x="0" y="14958"/>
          <a:ext cx="2085670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kern="1200" smtClean="0"/>
            <a:t>福祉なんでも相談室</a:t>
          </a:r>
          <a:endParaRPr kumimoji="1" lang="ja-JP" altLang="en-US" sz="1400" b="1" kern="1200" dirty="0"/>
        </a:p>
      </dsp:txBody>
      <dsp:txXfrm>
        <a:off x="0" y="14958"/>
        <a:ext cx="2085670" cy="777600"/>
      </dsp:txXfrm>
    </dsp:sp>
    <dsp:sp modelId="{B66C44DA-E6BB-4DF5-B382-F0610694295A}">
      <dsp:nvSpPr>
        <dsp:cNvPr id="0" name=""/>
        <dsp:cNvSpPr/>
      </dsp:nvSpPr>
      <dsp:spPr>
        <a:xfrm>
          <a:off x="0" y="792558"/>
          <a:ext cx="2085670" cy="22605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50" kern="1200" smtClean="0"/>
            <a:t>課題の整理</a:t>
          </a:r>
          <a:endParaRPr kumimoji="1" lang="ja-JP" altLang="en-US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50" kern="1200" smtClean="0"/>
            <a:t>就労に向けた個別プランの作成</a:t>
          </a:r>
          <a:endParaRPr kumimoji="1" lang="ja-JP" altLang="en-US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50" kern="1200" smtClean="0"/>
            <a:t>求人情報検索・提供</a:t>
          </a:r>
          <a:endParaRPr kumimoji="1" lang="ja-JP" altLang="en-US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50" kern="1200" smtClean="0"/>
            <a:t>就労支援機関との連携</a:t>
          </a:r>
          <a:endParaRPr kumimoji="1" lang="ja-JP" altLang="en-US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50" kern="1200" smtClean="0"/>
            <a:t>事業所との連携</a:t>
          </a:r>
          <a:endParaRPr kumimoji="1" lang="ja-JP" altLang="en-US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50" kern="1200" smtClean="0"/>
            <a:t>各種公的サービス等の情報提供</a:t>
          </a:r>
          <a:endParaRPr kumimoji="1" lang="ja-JP" altLang="en-US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050" kern="1200" smtClean="0"/>
            <a:t>生活保護との連携　</a:t>
          </a:r>
          <a:r>
            <a:rPr kumimoji="1" lang="en-US" altLang="ja-JP" sz="1050" kern="1200" smtClean="0"/>
            <a:t>※</a:t>
          </a:r>
          <a:r>
            <a:rPr kumimoji="1" lang="ja-JP" altLang="en-US" sz="1050" kern="1200" smtClean="0"/>
            <a:t>生活保護受給者は就労支援員が個別対応</a:t>
          </a:r>
          <a:endParaRPr kumimoji="1" lang="ja-JP" altLang="en-US" sz="1050" kern="1200" dirty="0"/>
        </a:p>
      </dsp:txBody>
      <dsp:txXfrm>
        <a:off x="0" y="792558"/>
        <a:ext cx="2085670" cy="22605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AF2B7-BD82-4C3E-8776-6D2C8CB67E53}">
      <dsp:nvSpPr>
        <dsp:cNvPr id="0" name=""/>
        <dsp:cNvSpPr/>
      </dsp:nvSpPr>
      <dsp:spPr>
        <a:xfrm>
          <a:off x="0" y="0"/>
          <a:ext cx="55487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CD92E-8693-47BB-8577-99F6C8DCC0E7}">
      <dsp:nvSpPr>
        <dsp:cNvPr id="0" name=""/>
        <dsp:cNvSpPr/>
      </dsp:nvSpPr>
      <dsp:spPr>
        <a:xfrm>
          <a:off x="0" y="0"/>
          <a:ext cx="1033880" cy="1401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b="1" kern="1200" dirty="0" smtClean="0"/>
            <a:t>連携基盤</a:t>
          </a:r>
          <a:endParaRPr kumimoji="1" lang="ja-JP" altLang="en-US" sz="1600" b="1" kern="1200" dirty="0"/>
        </a:p>
      </dsp:txBody>
      <dsp:txXfrm>
        <a:off x="0" y="0"/>
        <a:ext cx="1033880" cy="1401774"/>
      </dsp:txXfrm>
    </dsp:sp>
    <dsp:sp modelId="{A84DFB8F-9256-4998-B8F5-ED4817E3A690}">
      <dsp:nvSpPr>
        <dsp:cNvPr id="0" name=""/>
        <dsp:cNvSpPr/>
      </dsp:nvSpPr>
      <dsp:spPr>
        <a:xfrm>
          <a:off x="1111421" y="9394"/>
          <a:ext cx="4057981" cy="583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50" kern="1200" dirty="0" smtClean="0"/>
            <a:t>長岡京市就労支援</a:t>
          </a:r>
          <a:r>
            <a:rPr kumimoji="1" lang="ja-JP" altLang="en-US" sz="1100" kern="1200" dirty="0" smtClean="0"/>
            <a:t>ネットワーク</a:t>
          </a:r>
          <a:r>
            <a:rPr kumimoji="1" lang="ja-JP" altLang="en-US" sz="1050" kern="1200" dirty="0" smtClean="0"/>
            <a:t>会議（行政、ハローワーク、京都ジョブパーク、ポリテクセンター）、就労支援セミナーの実施</a:t>
          </a:r>
          <a:endParaRPr kumimoji="1" lang="ja-JP" altLang="en-US" sz="1050" kern="1200" dirty="0"/>
        </a:p>
      </dsp:txBody>
      <dsp:txXfrm>
        <a:off x="1111421" y="9394"/>
        <a:ext cx="4057981" cy="583608"/>
      </dsp:txXfrm>
    </dsp:sp>
    <dsp:sp modelId="{949B753B-B9C1-4A30-8CA3-0A3B97969D1B}">
      <dsp:nvSpPr>
        <dsp:cNvPr id="0" name=""/>
        <dsp:cNvSpPr/>
      </dsp:nvSpPr>
      <dsp:spPr>
        <a:xfrm>
          <a:off x="1033880" y="593002"/>
          <a:ext cx="413552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24DF04-B626-4C44-BE8B-236B0D1E2D26}">
      <dsp:nvSpPr>
        <dsp:cNvPr id="0" name=""/>
        <dsp:cNvSpPr/>
      </dsp:nvSpPr>
      <dsp:spPr>
        <a:xfrm>
          <a:off x="1111421" y="602396"/>
          <a:ext cx="4436956" cy="355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50" kern="1200" dirty="0" smtClean="0"/>
            <a:t>市役所内で求人情報や事業のチラシを提供</a:t>
          </a:r>
          <a:endParaRPr kumimoji="1" lang="ja-JP" altLang="en-US" sz="1050" kern="1200" dirty="0"/>
        </a:p>
      </dsp:txBody>
      <dsp:txXfrm>
        <a:off x="1111421" y="602396"/>
        <a:ext cx="4436956" cy="355849"/>
      </dsp:txXfrm>
    </dsp:sp>
    <dsp:sp modelId="{15643FF4-EF9A-42D9-A377-E0A5F73431CA}">
      <dsp:nvSpPr>
        <dsp:cNvPr id="0" name=""/>
        <dsp:cNvSpPr/>
      </dsp:nvSpPr>
      <dsp:spPr>
        <a:xfrm>
          <a:off x="1033880" y="958246"/>
          <a:ext cx="413552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5CE1B9-7222-46ED-9A01-54C0E295C8A4}">
      <dsp:nvSpPr>
        <dsp:cNvPr id="0" name=""/>
        <dsp:cNvSpPr/>
      </dsp:nvSpPr>
      <dsp:spPr>
        <a:xfrm>
          <a:off x="1111421" y="967640"/>
          <a:ext cx="4057981" cy="423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50" kern="1200" dirty="0" smtClean="0"/>
            <a:t>ハローワーク出張相談</a:t>
          </a:r>
          <a:endParaRPr kumimoji="1" lang="ja-JP" altLang="en-US" sz="1050" kern="1200" dirty="0"/>
        </a:p>
      </dsp:txBody>
      <dsp:txXfrm>
        <a:off x="1111421" y="967640"/>
        <a:ext cx="4057981" cy="423425"/>
      </dsp:txXfrm>
    </dsp:sp>
    <dsp:sp modelId="{DFAAE31A-CEF4-43A7-96F5-F1B44A0AE542}">
      <dsp:nvSpPr>
        <dsp:cNvPr id="0" name=""/>
        <dsp:cNvSpPr/>
      </dsp:nvSpPr>
      <dsp:spPr>
        <a:xfrm>
          <a:off x="1033880" y="1391065"/>
          <a:ext cx="413552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3E1D16-63A3-4DBB-8680-A8C8C0040452}">
      <dsp:nvSpPr>
        <dsp:cNvPr id="0" name=""/>
        <dsp:cNvSpPr/>
      </dsp:nvSpPr>
      <dsp:spPr>
        <a:xfrm>
          <a:off x="0" y="3046"/>
          <a:ext cx="648072" cy="38126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eaVert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b="1" kern="1200" dirty="0" smtClean="0">
              <a:solidFill>
                <a:schemeClr val="accent4">
                  <a:lumMod val="50000"/>
                </a:schemeClr>
              </a:solidFill>
            </a:rPr>
            <a:t>一般</a:t>
          </a:r>
          <a:r>
            <a:rPr kumimoji="1" lang="ja-JP" altLang="en-US" sz="1600" b="1" kern="1200" dirty="0" smtClean="0">
              <a:solidFill>
                <a:schemeClr val="accent4">
                  <a:lumMod val="50000"/>
                </a:schemeClr>
              </a:solidFill>
            </a:rPr>
            <a:t>就労・福祉</a:t>
          </a:r>
          <a:r>
            <a:rPr kumimoji="1" lang="ja-JP" altLang="en-US" sz="1600" b="1" kern="1200" dirty="0" smtClean="0">
              <a:solidFill>
                <a:schemeClr val="accent4">
                  <a:lumMod val="50000"/>
                </a:schemeClr>
              </a:solidFill>
            </a:rPr>
            <a:t>就労</a:t>
          </a:r>
          <a:endParaRPr kumimoji="1" lang="en-US" altLang="ja-JP" sz="1600" b="1" kern="1200" dirty="0" smtClean="0">
            <a:solidFill>
              <a:schemeClr val="accent4">
                <a:lumMod val="50000"/>
              </a:schemeClr>
            </a:solidFill>
          </a:endParaRPr>
        </a:p>
      </dsp:txBody>
      <dsp:txXfrm>
        <a:off x="31636" y="34682"/>
        <a:ext cx="584800" cy="3749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36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6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E3EAD-8B72-4228-B794-3A27A4B68618}" type="datetime1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806"/>
            <a:ext cx="4278154" cy="336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92224" y="6397806"/>
            <a:ext cx="4278154" cy="336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CFB4D-0BD7-4378-9E64-16C4EEA37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76356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8313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2764" y="1"/>
            <a:ext cx="4278312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9DC15-A8A3-4512-A5D6-B9452127C2A1}" type="datetime1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04825"/>
            <a:ext cx="3365500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6" y="3198814"/>
            <a:ext cx="7897813" cy="3032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626"/>
            <a:ext cx="4278313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2764" y="6397626"/>
            <a:ext cx="4278312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F6380-01D1-4A05-977D-6C2C46EDE7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381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 userDrawn="1"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3600" b="1">
                <a:solidFill>
                  <a:schemeClr val="tx2"/>
                </a:solidFill>
                <a:effectLst/>
              </a:defRPr>
            </a:lvl1pPr>
            <a:extLst/>
          </a:lstStyle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  <p:sp>
        <p:nvSpPr>
          <p:cNvPr id="11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dirty="0" smtClean="0"/>
              <a:t>マスター サブタイトルの書式設定</a:t>
            </a:r>
            <a:endParaRPr kumimoji="0" lang="en-US" dirty="0"/>
          </a:p>
        </p:txBody>
      </p:sp>
      <p:cxnSp>
        <p:nvCxnSpPr>
          <p:cNvPr id="12" name="直線コネクタ 11"/>
          <p:cNvCxnSpPr/>
          <p:nvPr userDrawn="1"/>
        </p:nvCxnSpPr>
        <p:spPr>
          <a:xfrm>
            <a:off x="683568" y="3573016"/>
            <a:ext cx="7776864" cy="0"/>
          </a:xfrm>
          <a:prstGeom prst="line">
            <a:avLst/>
          </a:prstGeom>
          <a:ln w="19050">
            <a:solidFill>
              <a:srgbClr val="ABCD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 userDrawn="1"/>
        </p:nvCxnSpPr>
        <p:spPr>
          <a:xfrm>
            <a:off x="683568" y="3606514"/>
            <a:ext cx="7776864" cy="0"/>
          </a:xfrm>
          <a:prstGeom prst="line">
            <a:avLst/>
          </a:prstGeom>
          <a:ln w="19050">
            <a:solidFill>
              <a:srgbClr val="002B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3" descr="N:\広報発信課\広報戦略担当\09シティプロモーション\ガイドラインの運用\ロゴデータ等\ロゴカラー（横置き）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8280" y="6021288"/>
            <a:ext cx="1981508" cy="64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N:\広報発信課\広報戦略担当\09シティプロモーション\ガイドラインの運用\パワーポイントデザインテンプレート\かしこいストライプ.gif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3910880"/>
            <a:ext cx="2964455" cy="2974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N:\広報発信課\広報戦略担当\09シティプロモーション\ガイドラインの運用\パワーポイントデザインテンプレート\くらしっくドット.gif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0224" y="0"/>
            <a:ext cx="3063776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387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lnSpc>
                <a:spcPct val="150000"/>
              </a:lnSpc>
              <a:spcAft>
                <a:spcPts val="12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</a:defRPr>
            </a:lvl1pPr>
            <a:lvl2pPr marL="914400" indent="-4572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defRPr/>
            </a:lvl2pPr>
            <a:lvl3pPr marL="1257300" indent="-3429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u"/>
              <a:defRPr/>
            </a:lvl3pPr>
            <a:lvl4pPr marL="1714500" indent="-3429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l"/>
              <a:defRPr/>
            </a:lvl4pPr>
            <a:lvl5pPr marL="2171700" indent="-342900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ü"/>
              <a:defRPr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285342" y="6403389"/>
            <a:ext cx="576064" cy="481995"/>
          </a:xfrm>
          <a:prstGeom prst="rect">
            <a:avLst/>
          </a:prstGeom>
        </p:spPr>
        <p:txBody>
          <a:bodyPr/>
          <a:lstStyle/>
          <a:p>
            <a:fld id="{F1EB4F25-F99D-4A05-B039-A65F9E4CD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427168" cy="634082"/>
          </a:xfrm>
          <a:prstGeom prst="rect">
            <a:avLst/>
          </a:prstGeom>
        </p:spPr>
        <p:txBody>
          <a:bodyPr vert="horz" lIns="91440" tIns="10800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5074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674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3645024"/>
            <a:ext cx="7772400" cy="714003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11560" y="4437112"/>
            <a:ext cx="7772400" cy="4920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pic>
        <p:nvPicPr>
          <p:cNvPr id="11" name="Picture 2" descr="N:\広報発信課\広報戦略担当\09シティプロモーション\ガイドラインの運用\ロゴデータ等\ロゴカラー（横置き）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361549"/>
            <a:ext cx="1080120" cy="3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285342" y="6403389"/>
            <a:ext cx="576064" cy="481995"/>
          </a:xfrm>
          <a:prstGeom prst="rect">
            <a:avLst/>
          </a:prstGeom>
        </p:spPr>
        <p:txBody>
          <a:bodyPr/>
          <a:lstStyle/>
          <a:p>
            <a:fld id="{F1EB4F25-F99D-4A05-B039-A65F9E4CD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003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674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9712" y="3651101"/>
            <a:ext cx="7772400" cy="714003"/>
          </a:xfrm>
        </p:spPr>
        <p:txBody>
          <a:bodyPr anchor="t"/>
          <a:lstStyle>
            <a:lvl1pPr algn="l">
              <a:defRPr sz="4000" b="1" cap="all">
                <a:solidFill>
                  <a:schemeClr val="accent2"/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84176" y="4436903"/>
            <a:ext cx="7772400" cy="4920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285342" y="6403389"/>
            <a:ext cx="576064" cy="481995"/>
          </a:xfrm>
          <a:prstGeom prst="rect">
            <a:avLst/>
          </a:prstGeom>
        </p:spPr>
        <p:txBody>
          <a:bodyPr/>
          <a:lstStyle/>
          <a:p>
            <a:fld id="{F1EB4F25-F99D-4A05-B039-A65F9E4CD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 descr="N:\広報発信課\広報戦略担当\09シティプロモーション\ガイドラインの運用\ロゴデータ等\ロゴカラー（横置き）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12360" y="6361549"/>
            <a:ext cx="1080120" cy="3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042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20272" y="6237312"/>
            <a:ext cx="576064" cy="481995"/>
          </a:xfrm>
          <a:prstGeom prst="rect">
            <a:avLst/>
          </a:prstGeom>
        </p:spPr>
        <p:txBody>
          <a:bodyPr/>
          <a:lstStyle/>
          <a:p>
            <a:fld id="{F1EB4F25-F99D-4A05-B039-A65F9E4CD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427168" cy="634082"/>
          </a:xfrm>
          <a:prstGeom prst="rect">
            <a:avLst/>
          </a:prstGeom>
        </p:spPr>
        <p:txBody>
          <a:bodyPr vert="horz" lIns="91440" tIns="10800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330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N:\広報発信課\広報戦略担当\09シティプロモーション\ガイドラインの運用\パワーポイントデザインテンプレート\かしこいストライプ.gif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96" y="5085184"/>
            <a:ext cx="1711303" cy="171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N:\広報発信課\広報戦略担当\09シティプロモーション\ガイドラインの運用\パワーポイントデザインテンプレート\くらしっくドット.gif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4624"/>
            <a:ext cx="1437727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5696" y="5877272"/>
            <a:ext cx="5486400" cy="422722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95536" y="548680"/>
            <a:ext cx="8280920" cy="52565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pic>
        <p:nvPicPr>
          <p:cNvPr id="8" name="Picture 2" descr="N:\広報発信課\広報戦略担当\09シティプロモーション\ガイドラインの運用\ロゴデータ等\ロゴカラー（横置き）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6350596"/>
            <a:ext cx="1080120" cy="3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285342" y="6403389"/>
            <a:ext cx="576064" cy="481995"/>
          </a:xfrm>
          <a:prstGeom prst="rect">
            <a:avLst/>
          </a:prstGeom>
        </p:spPr>
        <p:txBody>
          <a:bodyPr/>
          <a:lstStyle/>
          <a:p>
            <a:fld id="{F1EB4F25-F99D-4A05-B039-A65F9E4CD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199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285342" y="6403389"/>
            <a:ext cx="576064" cy="481995"/>
          </a:xfrm>
          <a:prstGeom prst="rect">
            <a:avLst/>
          </a:prstGeom>
        </p:spPr>
        <p:txBody>
          <a:bodyPr/>
          <a:lstStyle/>
          <a:p>
            <a:fld id="{F1EB4F25-F99D-4A05-B039-A65F9E4CD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 userDrawn="1"/>
        </p:nvSpPr>
        <p:spPr>
          <a:xfrm>
            <a:off x="755576" y="202630"/>
            <a:ext cx="8229600" cy="63408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7598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 userDrawn="1"/>
        </p:nvSpPr>
        <p:spPr>
          <a:xfrm rot="5400000">
            <a:off x="5121190" y="2835193"/>
            <a:ext cx="6857996" cy="11876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endParaRPr kumimoji="1" lang="ja-JP" altLang="en-US" sz="3600" b="1" dirty="0" smtClean="0">
              <a:solidFill>
                <a:schemeClr val="tx1"/>
              </a:solidFill>
            </a:endParaRPr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 hasCustomPrompt="1"/>
          </p:nvPr>
        </p:nvSpPr>
        <p:spPr>
          <a:xfrm>
            <a:off x="8090048" y="836712"/>
            <a:ext cx="874440" cy="5073427"/>
          </a:xfrm>
        </p:spPr>
        <p:txBody>
          <a:bodyPr vert="eaVer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 smtClean="0"/>
              <a:t>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995120" cy="5851525"/>
          </a:xfrm>
        </p:spPr>
        <p:txBody>
          <a:bodyPr vert="eaVert"/>
          <a:lstStyle>
            <a:lvl1pPr>
              <a:buClr>
                <a:schemeClr val="accent2"/>
              </a:buClr>
              <a:defRPr/>
            </a:lvl1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pic>
        <p:nvPicPr>
          <p:cNvPr id="10" name="Picture 2" descr="N:\広報発信課\広報戦略担当\09シティプロモーション\ガイドラインの運用\ロゴデータ等\ロゴカラー（横置き）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6366557"/>
            <a:ext cx="1080120" cy="3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N:\広報発信課\広報戦略担当\09シティプロモーション\ガイドラインの運用\パワーポイントデザインテンプレート\くらしっくドット.gif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12273867" y="5021934"/>
            <a:ext cx="806339" cy="80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N:\広報発信課\広報戦略担当\09シティプロモーション\ガイドラインの運用\パワーポイントデザインテンプレート\かしこいストライプ.gif"/>
          <p:cNvPicPr>
            <a:picLocks noChangeAspect="1" noChangeArrowheads="1"/>
          </p:cNvPicPr>
          <p:nvPr userDrawn="1"/>
        </p:nvPicPr>
        <p:blipFill>
          <a:blip r:embed="rId4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 trans="0" detail="0"/>
                    </a14:imgEffect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3975757" y="4996349"/>
            <a:ext cx="830473" cy="83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スライド番号プレースホルダー 5"/>
          <p:cNvSpPr txBox="1">
            <a:spLocks/>
          </p:cNvSpPr>
          <p:nvPr userDrawn="1"/>
        </p:nvSpPr>
        <p:spPr>
          <a:xfrm>
            <a:off x="3923928" y="6403389"/>
            <a:ext cx="576064" cy="4819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EB4F25-F99D-4A05-B039-A65F9E4CD87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16" name="Picture 5" descr="N:\広報発信課\広報戦略担当\09シティプロモーション\ガイドラインの運用\パワーポイントデザインテンプレート\くらしっくドット.gif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98110" y="29009"/>
            <a:ext cx="806339" cy="80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N:\広報発信課\広報戦略担当\09シティプロモーション\ガイドラインの運用\パワーポイントデザインテンプレート\かしこいストライプ.gif"/>
          <p:cNvPicPr>
            <a:picLocks noChangeAspect="1" noChangeArrowheads="1"/>
          </p:cNvPicPr>
          <p:nvPr userDrawn="1"/>
        </p:nvPicPr>
        <p:blipFill>
          <a:blip r:embed="rId4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 trans="0" detail="0"/>
                    </a14:imgEffect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6375" y="5986745"/>
            <a:ext cx="830473" cy="83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032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0"/>
            <a:ext cx="9143999" cy="89473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endParaRPr kumimoji="1" lang="ja-JP" altLang="en-US" sz="3600" b="1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427168" cy="634082"/>
          </a:xfrm>
          <a:prstGeom prst="rect">
            <a:avLst/>
          </a:prstGeom>
        </p:spPr>
        <p:txBody>
          <a:bodyPr vert="horz" lIns="91440" tIns="10800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pic>
        <p:nvPicPr>
          <p:cNvPr id="1026" name="Picture 2" descr="N:\広報発信課\広報戦略担当\09シティプロモーション\ガイドラインの運用\ロゴデータ等\ロゴカラー（横置き）.png"/>
          <p:cNvPicPr>
            <a:picLocks noChangeAspect="1" noChangeArrowheads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6361550"/>
            <a:ext cx="1080120" cy="34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N:\広報発信課\広報戦略担当\09シティプロモーション\ガイドラインの運用\パワーポイントデザインテンプレート\くらしっくドット.gif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98110" y="29009"/>
            <a:ext cx="806339" cy="80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:\広報発信課\広報戦略担当\09シティプロモーション\ガイドラインの運用\パワーポイントデザインテンプレート\かしこいストライプ.gif"/>
          <p:cNvPicPr>
            <a:picLocks noChangeAspect="1" noChangeArrowheads="1"/>
          </p:cNvPicPr>
          <p:nvPr userDrawn="1"/>
        </p:nvPicPr>
        <p:blipFill>
          <a:blip r:embed="rId12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artisticPhotocopy trans="0" detail="0"/>
                    </a14:imgEffect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424"/>
            <a:ext cx="830473" cy="83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285342" y="6403389"/>
            <a:ext cx="576064" cy="481995"/>
          </a:xfrm>
          <a:prstGeom prst="rect">
            <a:avLst/>
          </a:prstGeom>
        </p:spPr>
        <p:txBody>
          <a:bodyPr/>
          <a:lstStyle/>
          <a:p>
            <a:fld id="{F1EB4F25-F99D-4A05-B039-A65F9E4CD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88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50000"/>
        </a:lnSpc>
        <a:spcBef>
          <a:spcPct val="20000"/>
        </a:spcBef>
        <a:spcAft>
          <a:spcPts val="1200"/>
        </a:spcAft>
        <a:buClr>
          <a:schemeClr val="accent2"/>
        </a:buClr>
        <a:buSzPct val="9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150000"/>
        </a:lnSpc>
        <a:spcBef>
          <a:spcPct val="20000"/>
        </a:spcBef>
        <a:spcAft>
          <a:spcPts val="1200"/>
        </a:spcAft>
        <a:buClr>
          <a:srgbClr val="ABCD03"/>
        </a:buClr>
        <a:buFont typeface="Wingdings" panose="05000000000000000000" pitchFamily="2" charset="2"/>
        <a:buChar char="ü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50000"/>
        </a:lnSpc>
        <a:spcBef>
          <a:spcPct val="20000"/>
        </a:spcBef>
        <a:spcAft>
          <a:spcPts val="1200"/>
        </a:spcAft>
        <a:buClr>
          <a:srgbClr val="D93932"/>
        </a:buClr>
        <a:buSzPct val="90000"/>
        <a:buFont typeface="Wingdings" panose="05000000000000000000" pitchFamily="2" charset="2"/>
        <a:buChar char="u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150000"/>
        </a:lnSpc>
        <a:spcBef>
          <a:spcPct val="20000"/>
        </a:spcBef>
        <a:spcAft>
          <a:spcPts val="1200"/>
        </a:spcAft>
        <a:buClr>
          <a:srgbClr val="1F6D2B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150000"/>
        </a:lnSpc>
        <a:spcBef>
          <a:spcPct val="20000"/>
        </a:spcBef>
        <a:spcAft>
          <a:spcPts val="1200"/>
        </a:spcAft>
        <a:buClr>
          <a:srgbClr val="002B69"/>
        </a:buClr>
        <a:buFont typeface="Wingdings" panose="05000000000000000000" pitchFamily="2" charset="2"/>
        <a:buChar char="ü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691680" y="1052736"/>
            <a:ext cx="6768752" cy="3816424"/>
          </a:xfrm>
          <a:prstGeom prst="roundRect">
            <a:avLst>
              <a:gd name="adj" fmla="val 8431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endParaRPr kumimoji="1" lang="ja-JP" altLang="en-US" sz="3600" b="1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kumimoji="1" lang="ja-JP" altLang="en-US" sz="2400" dirty="0" smtClean="0"/>
              <a:t>長岡京市就労支援フロー図（福祉なんでも相談室）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17" name="図表 16"/>
          <p:cNvGraphicFramePr/>
          <p:nvPr>
            <p:extLst>
              <p:ext uri="{D42A27DB-BD31-4B8C-83A1-F6EECF244321}">
                <p14:modId xmlns:p14="http://schemas.microsoft.com/office/powerpoint/2010/main" val="3303039564"/>
              </p:ext>
            </p:extLst>
          </p:nvPr>
        </p:nvGraphicFramePr>
        <p:xfrm>
          <a:off x="37884" y="2348880"/>
          <a:ext cx="1581788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図表 8"/>
          <p:cNvGraphicFramePr/>
          <p:nvPr>
            <p:extLst>
              <p:ext uri="{D42A27DB-BD31-4B8C-83A1-F6EECF244321}">
                <p14:modId xmlns:p14="http://schemas.microsoft.com/office/powerpoint/2010/main" val="239002883"/>
              </p:ext>
            </p:extLst>
          </p:nvPr>
        </p:nvGraphicFramePr>
        <p:xfrm>
          <a:off x="3275856" y="1340768"/>
          <a:ext cx="5662972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図表 12"/>
          <p:cNvGraphicFramePr/>
          <p:nvPr>
            <p:extLst>
              <p:ext uri="{D42A27DB-BD31-4B8C-83A1-F6EECF244321}">
                <p14:modId xmlns:p14="http://schemas.microsoft.com/office/powerpoint/2010/main" val="2314624797"/>
              </p:ext>
            </p:extLst>
          </p:nvPr>
        </p:nvGraphicFramePr>
        <p:xfrm>
          <a:off x="1803150" y="1513104"/>
          <a:ext cx="2085670" cy="306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5" name="曲折矢印 14"/>
          <p:cNvSpPr/>
          <p:nvPr/>
        </p:nvSpPr>
        <p:spPr>
          <a:xfrm>
            <a:off x="374634" y="1789610"/>
            <a:ext cx="1428516" cy="559270"/>
          </a:xfrm>
          <a:prstGeom prst="bentArrow">
            <a:avLst>
              <a:gd name="adj1" fmla="val 18586"/>
              <a:gd name="adj2" fmla="val 25000"/>
              <a:gd name="adj3" fmla="val 25000"/>
              <a:gd name="adj4" fmla="val 4375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endParaRPr kumimoji="1" lang="ja-JP" altLang="en-US" sz="3600" b="1" dirty="0" smtClean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05036" y="1197166"/>
            <a:ext cx="1286837" cy="56263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電話・来所による相談</a:t>
            </a:r>
            <a:endParaRPr kumimoji="1" lang="ja-JP" altLang="en-US" sz="1000" dirty="0"/>
          </a:p>
        </p:txBody>
      </p:sp>
      <p:sp>
        <p:nvSpPr>
          <p:cNvPr id="20" name="曲折矢印 19"/>
          <p:cNvSpPr/>
          <p:nvPr/>
        </p:nvSpPr>
        <p:spPr>
          <a:xfrm flipV="1">
            <a:off x="374634" y="5229200"/>
            <a:ext cx="1117239" cy="861899"/>
          </a:xfrm>
          <a:prstGeom prst="bentArrow">
            <a:avLst>
              <a:gd name="adj1" fmla="val 12502"/>
              <a:gd name="adj2" fmla="val 20144"/>
              <a:gd name="adj3" fmla="val 25000"/>
              <a:gd name="adj4" fmla="val 4375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endParaRPr kumimoji="1" lang="ja-JP" altLang="en-US" sz="36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31" name="図表 30"/>
          <p:cNvGraphicFramePr/>
          <p:nvPr>
            <p:extLst>
              <p:ext uri="{D42A27DB-BD31-4B8C-83A1-F6EECF244321}">
                <p14:modId xmlns:p14="http://schemas.microsoft.com/office/powerpoint/2010/main" val="417674603"/>
              </p:ext>
            </p:extLst>
          </p:nvPr>
        </p:nvGraphicFramePr>
        <p:xfrm>
          <a:off x="2911722" y="5156638"/>
          <a:ext cx="5548710" cy="1401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1491872" y="5662344"/>
            <a:ext cx="1639968" cy="4597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各種相談窓口</a:t>
            </a:r>
            <a:endParaRPr kumimoji="1" lang="en-US" altLang="ja-JP" sz="1200" dirty="0" smtClean="0"/>
          </a:p>
          <a:p>
            <a:pPr algn="ctr"/>
            <a:r>
              <a:rPr kumimoji="1" lang="ja-JP" altLang="en-US" sz="900" dirty="0" smtClean="0"/>
              <a:t>（市役所内・市役所外）</a:t>
            </a:r>
            <a:endParaRPr kumimoji="1" lang="ja-JP" altLang="en-US" sz="900" dirty="0"/>
          </a:p>
        </p:txBody>
      </p:sp>
      <p:sp>
        <p:nvSpPr>
          <p:cNvPr id="34" name="上矢印 33"/>
          <p:cNvSpPr/>
          <p:nvPr/>
        </p:nvSpPr>
        <p:spPr>
          <a:xfrm>
            <a:off x="1894370" y="4639488"/>
            <a:ext cx="325797" cy="1039609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endParaRPr kumimoji="1" lang="ja-JP" altLang="en-US" sz="3600" b="1" dirty="0" smtClean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999612" y="4874681"/>
            <a:ext cx="1010363" cy="56263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/>
              <a:t>相談者をつなぐ</a:t>
            </a:r>
            <a:endParaRPr kumimoji="1" lang="ja-JP" altLang="en-US" sz="1000" dirty="0"/>
          </a:p>
        </p:txBody>
      </p:sp>
      <p:graphicFrame>
        <p:nvGraphicFramePr>
          <p:cNvPr id="39" name="図表 38"/>
          <p:cNvGraphicFramePr/>
          <p:nvPr>
            <p:extLst>
              <p:ext uri="{D42A27DB-BD31-4B8C-83A1-F6EECF244321}">
                <p14:modId xmlns:p14="http://schemas.microsoft.com/office/powerpoint/2010/main" val="3137329490"/>
              </p:ext>
            </p:extLst>
          </p:nvPr>
        </p:nvGraphicFramePr>
        <p:xfrm>
          <a:off x="8290756" y="1052736"/>
          <a:ext cx="64807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45" name="テキスト ボックス 44"/>
          <p:cNvSpPr txBox="1"/>
          <p:nvPr/>
        </p:nvSpPr>
        <p:spPr>
          <a:xfrm>
            <a:off x="7740352" y="4452708"/>
            <a:ext cx="1333996" cy="843945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sz="1100" dirty="0" smtClean="0"/>
              <a:t>就労後のフォロー、再就労支援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58480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かしこ暮らしっく　カラーパレット">
      <a:dk1>
        <a:srgbClr val="002B69"/>
      </a:dk1>
      <a:lt1>
        <a:srgbClr val="FFFFFF"/>
      </a:lt1>
      <a:dk2>
        <a:srgbClr val="002B69"/>
      </a:dk2>
      <a:lt2>
        <a:srgbClr val="C5C9DE"/>
      </a:lt2>
      <a:accent1>
        <a:srgbClr val="002B69"/>
      </a:accent1>
      <a:accent2>
        <a:srgbClr val="ABCD03"/>
      </a:accent2>
      <a:accent3>
        <a:srgbClr val="D93932"/>
      </a:accent3>
      <a:accent4>
        <a:srgbClr val="1F6D2B"/>
      </a:accent4>
      <a:accent5>
        <a:srgbClr val="FADBDA"/>
      </a:accent5>
      <a:accent6>
        <a:srgbClr val="E8F0C5"/>
      </a:accent6>
      <a:hlink>
        <a:srgbClr val="D93932"/>
      </a:hlink>
      <a:folHlink>
        <a:srgbClr val="FADBDA"/>
      </a:folHlink>
    </a:clrScheme>
    <a:fontScheme name="かしこ暮らしっく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solidFill>
            <a:schemeClr val="tx1"/>
          </a:solidFill>
        </a:ln>
      </a:spPr>
      <a:bodyPr tIns="108000" rtlCol="0" anchor="ctr"/>
      <a:lstStyle>
        <a:defPPr algn="ctr">
          <a:defRPr kumimoji="1" sz="36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5725">
          <a:solidFill>
            <a:schemeClr val="accent4">
              <a:alpha val="7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3582</TotalTime>
  <Words>247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長岡京市就労支援フロー図（福祉なんでも相談室）</vt:lpstr>
    </vt:vector>
  </TitlesOfParts>
  <Company>長岡京市役所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長岡京市役所</dc:creator>
  <cp:lastModifiedBy>長岡京市役所</cp:lastModifiedBy>
  <cp:revision>239</cp:revision>
  <cp:lastPrinted>2017-09-29T06:50:07Z</cp:lastPrinted>
  <dcterms:created xsi:type="dcterms:W3CDTF">2016-12-22T05:07:24Z</dcterms:created>
  <dcterms:modified xsi:type="dcterms:W3CDTF">2017-10-05T08:45:58Z</dcterms:modified>
</cp:coreProperties>
</file>